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15"/>
  </p:notesMasterIdLst>
  <p:sldIdLst>
    <p:sldId id="293" r:id="rId3"/>
    <p:sldId id="265" r:id="rId4"/>
    <p:sldId id="298" r:id="rId5"/>
    <p:sldId id="285" r:id="rId6"/>
    <p:sldId id="294" r:id="rId7"/>
    <p:sldId id="295" r:id="rId8"/>
    <p:sldId id="320" r:id="rId9"/>
    <p:sldId id="316" r:id="rId10"/>
    <p:sldId id="317" r:id="rId11"/>
    <p:sldId id="302" r:id="rId12"/>
    <p:sldId id="315" r:id="rId13"/>
    <p:sldId id="31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1CA03-2AFF-4052-906D-F558EB3B1B4A}" type="doc">
      <dgm:prSet loTypeId="urn:microsoft.com/office/officeart/2005/8/layout/cycle8" loCatId="cycle" qsTypeId="urn:microsoft.com/office/officeart/2005/8/quickstyle/simple1#6" qsCatId="simple" csTypeId="urn:microsoft.com/office/officeart/2005/8/colors/accent1_3" csCatId="accent1" phldr="1"/>
      <dgm:spPr/>
    </dgm:pt>
    <dgm:pt modelId="{D75FFA76-883D-42CD-AD62-183BF225716F}">
      <dgm:prSet/>
      <dgm:spPr>
        <a:solidFill>
          <a:srgbClr val="21596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       Good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Communicator</a:t>
          </a:r>
        </a:p>
      </dgm:t>
    </dgm:pt>
    <dgm:pt modelId="{59ED37C3-48E0-4F33-B3E6-83A075D46FD0}" type="parTrans" cxnId="{C7D9B25C-8DDB-4114-A355-5105CF470216}">
      <dgm:prSet/>
      <dgm:spPr/>
      <dgm:t>
        <a:bodyPr/>
        <a:lstStyle/>
        <a:p>
          <a:endParaRPr lang="en-GB"/>
        </a:p>
      </dgm:t>
    </dgm:pt>
    <dgm:pt modelId="{AEE9D533-7DFE-4DCD-87C5-670051F08A70}" type="sibTrans" cxnId="{C7D9B25C-8DDB-4114-A355-5105CF470216}">
      <dgm:prSet/>
      <dgm:spPr/>
      <dgm:t>
        <a:bodyPr/>
        <a:lstStyle/>
        <a:p>
          <a:endParaRPr lang="en-GB"/>
        </a:p>
      </dgm:t>
    </dgm:pt>
    <dgm:pt modelId="{D3E7B03D-E5F2-43C2-9DC9-30905B452F44}">
      <dgm:prSet/>
      <dgm:spPr>
        <a:solidFill>
          <a:srgbClr val="21596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Drive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Commitment</a:t>
          </a:r>
          <a:r>
            <a:rPr kumimoji="0" lang="en-GB" b="0" i="0" u="none" strike="noStrike" cap="none" normalizeH="0" baseline="0" dirty="0">
              <a:ln/>
              <a:effectLst/>
              <a:latin typeface="Century Gothic" panose="020B0502020202020204" pitchFamily="34" charset="0"/>
              <a:cs typeface="Arial" charset="0"/>
            </a:rPr>
            <a:t> </a:t>
          </a:r>
        </a:p>
      </dgm:t>
    </dgm:pt>
    <dgm:pt modelId="{0B771BA1-C881-402F-A382-F7F6F4571049}" type="parTrans" cxnId="{611A28A8-83C8-4AB2-97F4-BF2B4B078C8C}">
      <dgm:prSet/>
      <dgm:spPr/>
      <dgm:t>
        <a:bodyPr/>
        <a:lstStyle/>
        <a:p>
          <a:endParaRPr lang="en-GB"/>
        </a:p>
      </dgm:t>
    </dgm:pt>
    <dgm:pt modelId="{D4F51171-2DEA-468D-A635-BF0503487654}" type="sibTrans" cxnId="{611A28A8-83C8-4AB2-97F4-BF2B4B078C8C}">
      <dgm:prSet/>
      <dgm:spPr/>
      <dgm:t>
        <a:bodyPr/>
        <a:lstStyle/>
        <a:p>
          <a:endParaRPr lang="en-GB"/>
        </a:p>
      </dgm:t>
    </dgm:pt>
    <dgm:pt modelId="{8DD3B3B8-A9E6-4CBF-BFA3-32650DB63DA7}">
      <dgm:prSet/>
      <dgm:spPr>
        <a:solidFill>
          <a:srgbClr val="21596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Motivation</a:t>
          </a:r>
        </a:p>
      </dgm:t>
    </dgm:pt>
    <dgm:pt modelId="{C2AB0A0A-746A-452B-BD30-A00C9C2509F3}" type="parTrans" cxnId="{6028FB34-C376-4033-A871-93271BC28DDA}">
      <dgm:prSet/>
      <dgm:spPr/>
      <dgm:t>
        <a:bodyPr/>
        <a:lstStyle/>
        <a:p>
          <a:endParaRPr lang="en-GB"/>
        </a:p>
      </dgm:t>
    </dgm:pt>
    <dgm:pt modelId="{B420B5EE-ABE4-41EA-8B0F-7DBC9F6851B7}" type="sibTrans" cxnId="{6028FB34-C376-4033-A871-93271BC28DDA}">
      <dgm:prSet/>
      <dgm:spPr/>
      <dgm:t>
        <a:bodyPr/>
        <a:lstStyle/>
        <a:p>
          <a:endParaRPr lang="en-GB"/>
        </a:p>
      </dgm:t>
    </dgm:pt>
    <dgm:pt modelId="{3B43E795-C400-4C63-BF4E-A44E62177C44}">
      <dgm:prSet/>
      <dgm:spPr>
        <a:solidFill>
          <a:srgbClr val="21596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Reliability</a:t>
          </a:r>
          <a:r>
            <a:rPr kumimoji="0" lang="en-GB" b="1" i="0" u="none" strike="noStrike" cap="none" normalizeH="0" baseline="0" dirty="0">
              <a:ln/>
              <a:effectLst/>
              <a:latin typeface="Tahoma" pitchFamily="34" charset="0"/>
              <a:cs typeface="Arial" charset="0"/>
            </a:rPr>
            <a:t> </a:t>
          </a:r>
        </a:p>
      </dgm:t>
    </dgm:pt>
    <dgm:pt modelId="{700001B8-FCF2-4F80-93BB-6E2AF582756F}" type="parTrans" cxnId="{33FA836B-B5D6-425A-9F51-B54FC416D7DA}">
      <dgm:prSet/>
      <dgm:spPr/>
      <dgm:t>
        <a:bodyPr/>
        <a:lstStyle/>
        <a:p>
          <a:endParaRPr lang="en-GB"/>
        </a:p>
      </dgm:t>
    </dgm:pt>
    <dgm:pt modelId="{FDDC4FA3-2E49-4F18-94AF-5E484351D8F3}" type="sibTrans" cxnId="{33FA836B-B5D6-425A-9F51-B54FC416D7DA}">
      <dgm:prSet/>
      <dgm:spPr/>
      <dgm:t>
        <a:bodyPr/>
        <a:lstStyle/>
        <a:p>
          <a:endParaRPr lang="en-GB"/>
        </a:p>
      </dgm:t>
    </dgm:pt>
    <dgm:pt modelId="{FA64D747-EF71-4B8A-94F6-32444B1C39BC}">
      <dgm:prSet/>
      <dgm:spPr>
        <a:solidFill>
          <a:srgbClr val="21596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Eager to learn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new things </a:t>
          </a:r>
        </a:p>
      </dgm:t>
    </dgm:pt>
    <dgm:pt modelId="{F290FC5C-BF0C-404F-BE7F-2B502FC3F61F}" type="parTrans" cxnId="{1CABA502-824C-41AC-A193-A8B4230DD2AD}">
      <dgm:prSet/>
      <dgm:spPr/>
      <dgm:t>
        <a:bodyPr/>
        <a:lstStyle/>
        <a:p>
          <a:endParaRPr lang="en-GB"/>
        </a:p>
      </dgm:t>
    </dgm:pt>
    <dgm:pt modelId="{4057505C-5BF7-4FC1-B7A9-7F0107404A82}" type="sibTrans" cxnId="{1CABA502-824C-41AC-A193-A8B4230DD2AD}">
      <dgm:prSet/>
      <dgm:spPr/>
      <dgm:t>
        <a:bodyPr/>
        <a:lstStyle/>
        <a:p>
          <a:endParaRPr lang="en-GB"/>
        </a:p>
      </dgm:t>
    </dgm:pt>
    <dgm:pt modelId="{0379E6CC-0997-4117-A0C7-016C991A3790}">
      <dgm:prSet/>
      <dgm:spPr>
        <a:solidFill>
          <a:srgbClr val="21596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Work Ready</a:t>
          </a:r>
          <a:r>
            <a:rPr kumimoji="0" lang="en-GB" b="0" i="0" u="none" strike="noStrike" cap="none" normalizeH="0" baseline="0" dirty="0">
              <a:ln/>
              <a:effectLst/>
              <a:latin typeface="Century Gothic" panose="020B0502020202020204" pitchFamily="34" charset="0"/>
              <a:cs typeface="Arial" charset="0"/>
            </a:rPr>
            <a:t> </a:t>
          </a:r>
        </a:p>
      </dgm:t>
    </dgm:pt>
    <dgm:pt modelId="{53201E69-AE77-485E-93C5-4386BA9AD50F}" type="parTrans" cxnId="{F340761F-1B76-403F-A239-1DB0C8D08C1C}">
      <dgm:prSet/>
      <dgm:spPr/>
      <dgm:t>
        <a:bodyPr/>
        <a:lstStyle/>
        <a:p>
          <a:endParaRPr lang="en-GB"/>
        </a:p>
      </dgm:t>
    </dgm:pt>
    <dgm:pt modelId="{A95B7AAC-3AC6-4C9B-BEE0-E9D88B77C1D4}" type="sibTrans" cxnId="{F340761F-1B76-403F-A239-1DB0C8D08C1C}">
      <dgm:prSet/>
      <dgm:spPr/>
      <dgm:t>
        <a:bodyPr/>
        <a:lstStyle/>
        <a:p>
          <a:endParaRPr lang="en-GB"/>
        </a:p>
      </dgm:t>
    </dgm:pt>
    <dgm:pt modelId="{FCF03B6F-325F-44AB-A7CE-D1425FA97EDA}">
      <dgm:prSet/>
      <dgm:spPr>
        <a:solidFill>
          <a:srgbClr val="21596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effectLst/>
              <a:latin typeface="Century Gothic" panose="020B0502020202020204" pitchFamily="34" charset="0"/>
              <a:cs typeface="Arial" charset="0"/>
            </a:rPr>
            <a:t>Trustworthy</a:t>
          </a:r>
        </a:p>
      </dgm:t>
    </dgm:pt>
    <dgm:pt modelId="{C98BCED3-5DD7-48F8-B8A2-0A34F5FE7BB3}" type="parTrans" cxnId="{FE8AE9FC-6788-4534-8060-E2150C12C624}">
      <dgm:prSet/>
      <dgm:spPr/>
      <dgm:t>
        <a:bodyPr/>
        <a:lstStyle/>
        <a:p>
          <a:endParaRPr lang="en-GB"/>
        </a:p>
      </dgm:t>
    </dgm:pt>
    <dgm:pt modelId="{CC9C34FA-EB7D-484F-BDD0-4D75FA05BF74}" type="sibTrans" cxnId="{FE8AE9FC-6788-4534-8060-E2150C12C624}">
      <dgm:prSet/>
      <dgm:spPr/>
      <dgm:t>
        <a:bodyPr/>
        <a:lstStyle/>
        <a:p>
          <a:endParaRPr lang="en-GB"/>
        </a:p>
      </dgm:t>
    </dgm:pt>
    <dgm:pt modelId="{61E3ED63-AC39-4E07-A8BD-9507945E89E7}">
      <dgm:prSet/>
      <dgm:spPr/>
      <dgm:t>
        <a:bodyPr/>
        <a:lstStyle/>
        <a:p>
          <a:endParaRPr lang="en-US" dirty="0"/>
        </a:p>
      </dgm:t>
    </dgm:pt>
    <dgm:pt modelId="{F0FDF757-D9DB-4705-AA8A-28540527564A}" type="parTrans" cxnId="{160ECF4D-FB89-4B58-BA1A-BA3DB9A93BF5}">
      <dgm:prSet/>
      <dgm:spPr/>
      <dgm:t>
        <a:bodyPr/>
        <a:lstStyle/>
        <a:p>
          <a:endParaRPr lang="en-GB"/>
        </a:p>
      </dgm:t>
    </dgm:pt>
    <dgm:pt modelId="{B9E92033-9CC1-454A-974D-8EBD8FC15306}" type="sibTrans" cxnId="{160ECF4D-FB89-4B58-BA1A-BA3DB9A93BF5}">
      <dgm:prSet/>
      <dgm:spPr/>
      <dgm:t>
        <a:bodyPr/>
        <a:lstStyle/>
        <a:p>
          <a:endParaRPr lang="en-GB"/>
        </a:p>
      </dgm:t>
    </dgm:pt>
    <dgm:pt modelId="{817E22C5-072B-4A3F-95C3-F16111541F52}" type="pres">
      <dgm:prSet presAssocID="{2071CA03-2AFF-4052-906D-F558EB3B1B4A}" presName="compositeShape" presStyleCnt="0">
        <dgm:presLayoutVars>
          <dgm:chMax val="7"/>
          <dgm:dir/>
          <dgm:resizeHandles val="exact"/>
        </dgm:presLayoutVars>
      </dgm:prSet>
      <dgm:spPr/>
    </dgm:pt>
    <dgm:pt modelId="{239BF126-D53A-4C35-8957-D7BFD51C8B1D}" type="pres">
      <dgm:prSet presAssocID="{2071CA03-2AFF-4052-906D-F558EB3B1B4A}" presName="wedge1" presStyleLbl="node1" presStyleIdx="0" presStyleCnt="7"/>
      <dgm:spPr/>
    </dgm:pt>
    <dgm:pt modelId="{80780F4B-53EC-48AA-8246-E306A4A730B0}" type="pres">
      <dgm:prSet presAssocID="{2071CA03-2AFF-4052-906D-F558EB3B1B4A}" presName="dummy1a" presStyleCnt="0"/>
      <dgm:spPr/>
    </dgm:pt>
    <dgm:pt modelId="{652DF9DA-C5D9-49F0-82D0-6108336268A7}" type="pres">
      <dgm:prSet presAssocID="{2071CA03-2AFF-4052-906D-F558EB3B1B4A}" presName="dummy1b" presStyleCnt="0"/>
      <dgm:spPr/>
    </dgm:pt>
    <dgm:pt modelId="{83019DE8-D493-4A29-A65D-92CEE1ABB944}" type="pres">
      <dgm:prSet presAssocID="{2071CA03-2AFF-4052-906D-F558EB3B1B4A}" presName="wedge1Tx" presStyleLbl="node1" presStyleIdx="0" presStyleCnt="7">
        <dgm:presLayoutVars>
          <dgm:chMax val="0"/>
          <dgm:chPref val="0"/>
          <dgm:bulletEnabled val="1"/>
        </dgm:presLayoutVars>
      </dgm:prSet>
      <dgm:spPr/>
    </dgm:pt>
    <dgm:pt modelId="{DCA2BD51-3F48-497C-874B-3F1BB1C4E8A9}" type="pres">
      <dgm:prSet presAssocID="{2071CA03-2AFF-4052-906D-F558EB3B1B4A}" presName="wedge2" presStyleLbl="node1" presStyleIdx="1" presStyleCnt="7"/>
      <dgm:spPr/>
    </dgm:pt>
    <dgm:pt modelId="{C55696C1-D08E-4013-9564-99B472ABAA92}" type="pres">
      <dgm:prSet presAssocID="{2071CA03-2AFF-4052-906D-F558EB3B1B4A}" presName="dummy2a" presStyleCnt="0"/>
      <dgm:spPr/>
    </dgm:pt>
    <dgm:pt modelId="{6E741921-80E9-4038-BBB5-16E38DA1BCA4}" type="pres">
      <dgm:prSet presAssocID="{2071CA03-2AFF-4052-906D-F558EB3B1B4A}" presName="dummy2b" presStyleCnt="0"/>
      <dgm:spPr/>
    </dgm:pt>
    <dgm:pt modelId="{497D4AE4-83A4-4464-84A6-1E6076CC4228}" type="pres">
      <dgm:prSet presAssocID="{2071CA03-2AFF-4052-906D-F558EB3B1B4A}" presName="wedge2Tx" presStyleLbl="node1" presStyleIdx="1" presStyleCnt="7">
        <dgm:presLayoutVars>
          <dgm:chMax val="0"/>
          <dgm:chPref val="0"/>
          <dgm:bulletEnabled val="1"/>
        </dgm:presLayoutVars>
      </dgm:prSet>
      <dgm:spPr/>
    </dgm:pt>
    <dgm:pt modelId="{161AE0EF-088B-4C73-9A05-B6AC4A41FBAF}" type="pres">
      <dgm:prSet presAssocID="{2071CA03-2AFF-4052-906D-F558EB3B1B4A}" presName="wedge3" presStyleLbl="node1" presStyleIdx="2" presStyleCnt="7"/>
      <dgm:spPr/>
    </dgm:pt>
    <dgm:pt modelId="{0B439D29-BD30-4317-B1BE-96A433CFD9D7}" type="pres">
      <dgm:prSet presAssocID="{2071CA03-2AFF-4052-906D-F558EB3B1B4A}" presName="dummy3a" presStyleCnt="0"/>
      <dgm:spPr/>
    </dgm:pt>
    <dgm:pt modelId="{C3BFF113-FFAF-4432-A043-77B04EE86D93}" type="pres">
      <dgm:prSet presAssocID="{2071CA03-2AFF-4052-906D-F558EB3B1B4A}" presName="dummy3b" presStyleCnt="0"/>
      <dgm:spPr/>
    </dgm:pt>
    <dgm:pt modelId="{EA76EBDE-D584-4AC8-B255-9C87F7E29420}" type="pres">
      <dgm:prSet presAssocID="{2071CA03-2AFF-4052-906D-F558EB3B1B4A}" presName="wedge3Tx" presStyleLbl="node1" presStyleIdx="2" presStyleCnt="7">
        <dgm:presLayoutVars>
          <dgm:chMax val="0"/>
          <dgm:chPref val="0"/>
          <dgm:bulletEnabled val="1"/>
        </dgm:presLayoutVars>
      </dgm:prSet>
      <dgm:spPr/>
    </dgm:pt>
    <dgm:pt modelId="{71523A29-4619-4AF3-B603-00A87DCD6840}" type="pres">
      <dgm:prSet presAssocID="{2071CA03-2AFF-4052-906D-F558EB3B1B4A}" presName="wedge4" presStyleLbl="node1" presStyleIdx="3" presStyleCnt="7"/>
      <dgm:spPr/>
    </dgm:pt>
    <dgm:pt modelId="{93C0FEA4-809C-49DB-B7B2-3A5333644E84}" type="pres">
      <dgm:prSet presAssocID="{2071CA03-2AFF-4052-906D-F558EB3B1B4A}" presName="dummy4a" presStyleCnt="0"/>
      <dgm:spPr/>
    </dgm:pt>
    <dgm:pt modelId="{4E59EFE7-1E41-4475-9609-359FD7465F24}" type="pres">
      <dgm:prSet presAssocID="{2071CA03-2AFF-4052-906D-F558EB3B1B4A}" presName="dummy4b" presStyleCnt="0"/>
      <dgm:spPr/>
    </dgm:pt>
    <dgm:pt modelId="{BB037F24-F397-4C1D-9482-10A1D33CB31D}" type="pres">
      <dgm:prSet presAssocID="{2071CA03-2AFF-4052-906D-F558EB3B1B4A}" presName="wedge4Tx" presStyleLbl="node1" presStyleIdx="3" presStyleCnt="7">
        <dgm:presLayoutVars>
          <dgm:chMax val="0"/>
          <dgm:chPref val="0"/>
          <dgm:bulletEnabled val="1"/>
        </dgm:presLayoutVars>
      </dgm:prSet>
      <dgm:spPr/>
    </dgm:pt>
    <dgm:pt modelId="{A21EBDA0-A92C-4CE7-BAC4-BD3989359F5D}" type="pres">
      <dgm:prSet presAssocID="{2071CA03-2AFF-4052-906D-F558EB3B1B4A}" presName="wedge5" presStyleLbl="node1" presStyleIdx="4" presStyleCnt="7"/>
      <dgm:spPr/>
    </dgm:pt>
    <dgm:pt modelId="{E6477ED2-0961-4917-8F31-A3D1347709B1}" type="pres">
      <dgm:prSet presAssocID="{2071CA03-2AFF-4052-906D-F558EB3B1B4A}" presName="dummy5a" presStyleCnt="0"/>
      <dgm:spPr/>
    </dgm:pt>
    <dgm:pt modelId="{2B404CBD-2879-4FCF-8B14-B828D648200F}" type="pres">
      <dgm:prSet presAssocID="{2071CA03-2AFF-4052-906D-F558EB3B1B4A}" presName="dummy5b" presStyleCnt="0"/>
      <dgm:spPr/>
    </dgm:pt>
    <dgm:pt modelId="{C2D33C61-1AF6-4890-91D5-8FE9AD93DE92}" type="pres">
      <dgm:prSet presAssocID="{2071CA03-2AFF-4052-906D-F558EB3B1B4A}" presName="wedge5Tx" presStyleLbl="node1" presStyleIdx="4" presStyleCnt="7">
        <dgm:presLayoutVars>
          <dgm:chMax val="0"/>
          <dgm:chPref val="0"/>
          <dgm:bulletEnabled val="1"/>
        </dgm:presLayoutVars>
      </dgm:prSet>
      <dgm:spPr/>
    </dgm:pt>
    <dgm:pt modelId="{309AF56E-7500-4DA2-B183-73A76953586D}" type="pres">
      <dgm:prSet presAssocID="{2071CA03-2AFF-4052-906D-F558EB3B1B4A}" presName="wedge6" presStyleLbl="node1" presStyleIdx="5" presStyleCnt="7"/>
      <dgm:spPr/>
    </dgm:pt>
    <dgm:pt modelId="{414A9741-F742-44A5-AED0-5036CD58D881}" type="pres">
      <dgm:prSet presAssocID="{2071CA03-2AFF-4052-906D-F558EB3B1B4A}" presName="dummy6a" presStyleCnt="0"/>
      <dgm:spPr/>
    </dgm:pt>
    <dgm:pt modelId="{470F6CF4-FA12-4F6E-9135-1695679FE169}" type="pres">
      <dgm:prSet presAssocID="{2071CA03-2AFF-4052-906D-F558EB3B1B4A}" presName="dummy6b" presStyleCnt="0"/>
      <dgm:spPr/>
    </dgm:pt>
    <dgm:pt modelId="{B91EFFF2-5E31-4CD1-9D95-2F8DB44DE624}" type="pres">
      <dgm:prSet presAssocID="{2071CA03-2AFF-4052-906D-F558EB3B1B4A}" presName="wedge6Tx" presStyleLbl="node1" presStyleIdx="5" presStyleCnt="7">
        <dgm:presLayoutVars>
          <dgm:chMax val="0"/>
          <dgm:chPref val="0"/>
          <dgm:bulletEnabled val="1"/>
        </dgm:presLayoutVars>
      </dgm:prSet>
      <dgm:spPr/>
    </dgm:pt>
    <dgm:pt modelId="{9F38ED56-4CA5-4667-AA67-189D860853EA}" type="pres">
      <dgm:prSet presAssocID="{2071CA03-2AFF-4052-906D-F558EB3B1B4A}" presName="wedge7" presStyleLbl="node1" presStyleIdx="6" presStyleCnt="7"/>
      <dgm:spPr/>
    </dgm:pt>
    <dgm:pt modelId="{1B0C848A-1578-4CED-A7E3-DCC9D01F619E}" type="pres">
      <dgm:prSet presAssocID="{2071CA03-2AFF-4052-906D-F558EB3B1B4A}" presName="dummy7a" presStyleCnt="0"/>
      <dgm:spPr/>
    </dgm:pt>
    <dgm:pt modelId="{0948661C-CF17-4C15-877D-E8F59AA8BF89}" type="pres">
      <dgm:prSet presAssocID="{2071CA03-2AFF-4052-906D-F558EB3B1B4A}" presName="dummy7b" presStyleCnt="0"/>
      <dgm:spPr/>
    </dgm:pt>
    <dgm:pt modelId="{8564B9BB-C61E-4D64-A4AF-0FED9D0089BE}" type="pres">
      <dgm:prSet presAssocID="{2071CA03-2AFF-4052-906D-F558EB3B1B4A}" presName="wedge7Tx" presStyleLbl="node1" presStyleIdx="6" presStyleCnt="7">
        <dgm:presLayoutVars>
          <dgm:chMax val="0"/>
          <dgm:chPref val="0"/>
          <dgm:bulletEnabled val="1"/>
        </dgm:presLayoutVars>
      </dgm:prSet>
      <dgm:spPr/>
    </dgm:pt>
    <dgm:pt modelId="{DB065F1C-568B-42C3-8267-B5A6F477E1E1}" type="pres">
      <dgm:prSet presAssocID="{AEE9D533-7DFE-4DCD-87C5-670051F08A70}" presName="arrowWedge1" presStyleLbl="fgSibTrans2D1" presStyleIdx="0" presStyleCnt="7"/>
      <dgm:spPr>
        <a:solidFill>
          <a:schemeClr val="accent6">
            <a:lumMod val="75000"/>
          </a:schemeClr>
        </a:solidFill>
      </dgm:spPr>
    </dgm:pt>
    <dgm:pt modelId="{F174976C-EF0B-4AA7-B4F6-019767B526BF}" type="pres">
      <dgm:prSet presAssocID="{D4F51171-2DEA-468D-A635-BF0503487654}" presName="arrowWedge2" presStyleLbl="fgSibTrans2D1" presStyleIdx="1" presStyleCnt="7"/>
      <dgm:spPr>
        <a:solidFill>
          <a:schemeClr val="accent6">
            <a:lumMod val="75000"/>
          </a:schemeClr>
        </a:solidFill>
      </dgm:spPr>
    </dgm:pt>
    <dgm:pt modelId="{BA5A6990-B102-4E4B-8357-82410796C685}" type="pres">
      <dgm:prSet presAssocID="{B420B5EE-ABE4-41EA-8B0F-7DBC9F6851B7}" presName="arrowWedge3" presStyleLbl="fgSibTrans2D1" presStyleIdx="2" presStyleCnt="7"/>
      <dgm:spPr>
        <a:solidFill>
          <a:schemeClr val="accent6">
            <a:lumMod val="75000"/>
          </a:schemeClr>
        </a:solidFill>
      </dgm:spPr>
    </dgm:pt>
    <dgm:pt modelId="{82F3E18A-1BD9-4E3B-889F-DDBC177DD035}" type="pres">
      <dgm:prSet presAssocID="{FDDC4FA3-2E49-4F18-94AF-5E484351D8F3}" presName="arrowWedge4" presStyleLbl="fgSibTrans2D1" presStyleIdx="3" presStyleCnt="7"/>
      <dgm:spPr>
        <a:solidFill>
          <a:schemeClr val="accent6">
            <a:lumMod val="75000"/>
          </a:schemeClr>
        </a:solidFill>
      </dgm:spPr>
    </dgm:pt>
    <dgm:pt modelId="{4B9A94FF-120F-473A-A6C2-37B037B210B3}" type="pres">
      <dgm:prSet presAssocID="{4057505C-5BF7-4FC1-B7A9-7F0107404A82}" presName="arrowWedge5" presStyleLbl="fgSibTrans2D1" presStyleIdx="4" presStyleCnt="7"/>
      <dgm:spPr>
        <a:solidFill>
          <a:schemeClr val="accent6">
            <a:lumMod val="75000"/>
          </a:schemeClr>
        </a:solidFill>
      </dgm:spPr>
    </dgm:pt>
    <dgm:pt modelId="{E6A1AF9A-B9E0-4D1C-A1DD-6AC5D29E1A9E}" type="pres">
      <dgm:prSet presAssocID="{A95B7AAC-3AC6-4C9B-BEE0-E9D88B77C1D4}" presName="arrowWedge6" presStyleLbl="fgSibTrans2D1" presStyleIdx="5" presStyleCnt="7"/>
      <dgm:spPr>
        <a:solidFill>
          <a:schemeClr val="accent6">
            <a:lumMod val="75000"/>
          </a:schemeClr>
        </a:solidFill>
      </dgm:spPr>
    </dgm:pt>
    <dgm:pt modelId="{2467ED67-8FF3-40AA-A770-2E6E2DE0964B}" type="pres">
      <dgm:prSet presAssocID="{CC9C34FA-EB7D-484F-BDD0-4D75FA05BF74}" presName="arrowWedge7" presStyleLbl="fgSibTrans2D1" presStyleIdx="6" presStyleCnt="7"/>
      <dgm:spPr>
        <a:solidFill>
          <a:schemeClr val="accent6">
            <a:lumMod val="75000"/>
          </a:schemeClr>
        </a:solidFill>
      </dgm:spPr>
    </dgm:pt>
  </dgm:ptLst>
  <dgm:cxnLst>
    <dgm:cxn modelId="{1CABA502-824C-41AC-A193-A8B4230DD2AD}" srcId="{2071CA03-2AFF-4052-906D-F558EB3B1B4A}" destId="{FA64D747-EF71-4B8A-94F6-32444B1C39BC}" srcOrd="4" destOrd="0" parTransId="{F290FC5C-BF0C-404F-BE7F-2B502FC3F61F}" sibTransId="{4057505C-5BF7-4FC1-B7A9-7F0107404A82}"/>
    <dgm:cxn modelId="{D3F59703-87C9-47C5-A181-6C4FE4D840F6}" type="presOf" srcId="{3B43E795-C400-4C63-BF4E-A44E62177C44}" destId="{BB037F24-F397-4C1D-9482-10A1D33CB31D}" srcOrd="1" destOrd="0" presId="urn:microsoft.com/office/officeart/2005/8/layout/cycle8"/>
    <dgm:cxn modelId="{18526C05-AF5C-45FB-8D98-DF0C47E0294A}" type="presOf" srcId="{0379E6CC-0997-4117-A0C7-016C991A3790}" destId="{B91EFFF2-5E31-4CD1-9D95-2F8DB44DE624}" srcOrd="1" destOrd="0" presId="urn:microsoft.com/office/officeart/2005/8/layout/cycle8"/>
    <dgm:cxn modelId="{7A7D460B-33FA-433C-B6D2-85A81F9EA350}" type="presOf" srcId="{FA64D747-EF71-4B8A-94F6-32444B1C39BC}" destId="{A21EBDA0-A92C-4CE7-BAC4-BD3989359F5D}" srcOrd="0" destOrd="0" presId="urn:microsoft.com/office/officeart/2005/8/layout/cycle8"/>
    <dgm:cxn modelId="{6474200F-C600-454F-8B46-A1B700B26816}" type="presOf" srcId="{2071CA03-2AFF-4052-906D-F558EB3B1B4A}" destId="{817E22C5-072B-4A3F-95C3-F16111541F52}" srcOrd="0" destOrd="0" presId="urn:microsoft.com/office/officeart/2005/8/layout/cycle8"/>
    <dgm:cxn modelId="{BF672C18-73D6-4C27-A0FF-F9E0424E5F73}" type="presOf" srcId="{0379E6CC-0997-4117-A0C7-016C991A3790}" destId="{309AF56E-7500-4DA2-B183-73A76953586D}" srcOrd="0" destOrd="0" presId="urn:microsoft.com/office/officeart/2005/8/layout/cycle8"/>
    <dgm:cxn modelId="{F340761F-1B76-403F-A239-1DB0C8D08C1C}" srcId="{2071CA03-2AFF-4052-906D-F558EB3B1B4A}" destId="{0379E6CC-0997-4117-A0C7-016C991A3790}" srcOrd="5" destOrd="0" parTransId="{53201E69-AE77-485E-93C5-4386BA9AD50F}" sibTransId="{A95B7AAC-3AC6-4C9B-BEE0-E9D88B77C1D4}"/>
    <dgm:cxn modelId="{713C9922-252D-447C-906F-4D3275C9DC5D}" type="presOf" srcId="{8DD3B3B8-A9E6-4CBF-BFA3-32650DB63DA7}" destId="{161AE0EF-088B-4C73-9A05-B6AC4A41FBAF}" srcOrd="0" destOrd="0" presId="urn:microsoft.com/office/officeart/2005/8/layout/cycle8"/>
    <dgm:cxn modelId="{DA755934-47CB-4FF8-8658-96DCEB4DBC75}" type="presOf" srcId="{3B43E795-C400-4C63-BF4E-A44E62177C44}" destId="{71523A29-4619-4AF3-B603-00A87DCD6840}" srcOrd="0" destOrd="0" presId="urn:microsoft.com/office/officeart/2005/8/layout/cycle8"/>
    <dgm:cxn modelId="{6028FB34-C376-4033-A871-93271BC28DDA}" srcId="{2071CA03-2AFF-4052-906D-F558EB3B1B4A}" destId="{8DD3B3B8-A9E6-4CBF-BFA3-32650DB63DA7}" srcOrd="2" destOrd="0" parTransId="{C2AB0A0A-746A-452B-BD30-A00C9C2509F3}" sibTransId="{B420B5EE-ABE4-41EA-8B0F-7DBC9F6851B7}"/>
    <dgm:cxn modelId="{F2B6C83E-29BE-4717-A4A9-D7C607A7955B}" type="presOf" srcId="{D3E7B03D-E5F2-43C2-9DC9-30905B452F44}" destId="{497D4AE4-83A4-4464-84A6-1E6076CC4228}" srcOrd="1" destOrd="0" presId="urn:microsoft.com/office/officeart/2005/8/layout/cycle8"/>
    <dgm:cxn modelId="{C7D9B25C-8DDB-4114-A355-5105CF470216}" srcId="{2071CA03-2AFF-4052-906D-F558EB3B1B4A}" destId="{D75FFA76-883D-42CD-AD62-183BF225716F}" srcOrd="0" destOrd="0" parTransId="{59ED37C3-48E0-4F33-B3E6-83A075D46FD0}" sibTransId="{AEE9D533-7DFE-4DCD-87C5-670051F08A70}"/>
    <dgm:cxn modelId="{5AFB3A60-1A49-4BB0-A84C-724763D3C0F8}" type="presOf" srcId="{FCF03B6F-325F-44AB-A7CE-D1425FA97EDA}" destId="{9F38ED56-4CA5-4667-AA67-189D860853EA}" srcOrd="0" destOrd="0" presId="urn:microsoft.com/office/officeart/2005/8/layout/cycle8"/>
    <dgm:cxn modelId="{EE5EDA64-0797-4955-807C-CF48C3793887}" type="presOf" srcId="{FA64D747-EF71-4B8A-94F6-32444B1C39BC}" destId="{C2D33C61-1AF6-4890-91D5-8FE9AD93DE92}" srcOrd="1" destOrd="0" presId="urn:microsoft.com/office/officeart/2005/8/layout/cycle8"/>
    <dgm:cxn modelId="{33FA836B-B5D6-425A-9F51-B54FC416D7DA}" srcId="{2071CA03-2AFF-4052-906D-F558EB3B1B4A}" destId="{3B43E795-C400-4C63-BF4E-A44E62177C44}" srcOrd="3" destOrd="0" parTransId="{700001B8-FCF2-4F80-93BB-6E2AF582756F}" sibTransId="{FDDC4FA3-2E49-4F18-94AF-5E484351D8F3}"/>
    <dgm:cxn modelId="{160ECF4D-FB89-4B58-BA1A-BA3DB9A93BF5}" srcId="{2071CA03-2AFF-4052-906D-F558EB3B1B4A}" destId="{61E3ED63-AC39-4E07-A8BD-9507945E89E7}" srcOrd="7" destOrd="0" parTransId="{F0FDF757-D9DB-4705-AA8A-28540527564A}" sibTransId="{B9E92033-9CC1-454A-974D-8EBD8FC15306}"/>
    <dgm:cxn modelId="{267EEF77-0F20-4390-82AB-21012C71863E}" type="presOf" srcId="{FCF03B6F-325F-44AB-A7CE-D1425FA97EDA}" destId="{8564B9BB-C61E-4D64-A4AF-0FED9D0089BE}" srcOrd="1" destOrd="0" presId="urn:microsoft.com/office/officeart/2005/8/layout/cycle8"/>
    <dgm:cxn modelId="{4C63F49F-AD5A-4599-AF85-C9A399B8F948}" type="presOf" srcId="{D75FFA76-883D-42CD-AD62-183BF225716F}" destId="{239BF126-D53A-4C35-8957-D7BFD51C8B1D}" srcOrd="0" destOrd="0" presId="urn:microsoft.com/office/officeart/2005/8/layout/cycle8"/>
    <dgm:cxn modelId="{0B001BA2-C67E-4045-8903-307E8FA2D774}" type="presOf" srcId="{D3E7B03D-E5F2-43C2-9DC9-30905B452F44}" destId="{DCA2BD51-3F48-497C-874B-3F1BB1C4E8A9}" srcOrd="0" destOrd="0" presId="urn:microsoft.com/office/officeart/2005/8/layout/cycle8"/>
    <dgm:cxn modelId="{611A28A8-83C8-4AB2-97F4-BF2B4B078C8C}" srcId="{2071CA03-2AFF-4052-906D-F558EB3B1B4A}" destId="{D3E7B03D-E5F2-43C2-9DC9-30905B452F44}" srcOrd="1" destOrd="0" parTransId="{0B771BA1-C881-402F-A382-F7F6F4571049}" sibTransId="{D4F51171-2DEA-468D-A635-BF0503487654}"/>
    <dgm:cxn modelId="{FC5CFAAC-61CB-4A71-B5FA-B28DC8E77A8B}" type="presOf" srcId="{D75FFA76-883D-42CD-AD62-183BF225716F}" destId="{83019DE8-D493-4A29-A65D-92CEE1ABB944}" srcOrd="1" destOrd="0" presId="urn:microsoft.com/office/officeart/2005/8/layout/cycle8"/>
    <dgm:cxn modelId="{4E7173C9-DB23-4E4F-B055-7BF77D5CCADE}" type="presOf" srcId="{8DD3B3B8-A9E6-4CBF-BFA3-32650DB63DA7}" destId="{EA76EBDE-D584-4AC8-B255-9C87F7E29420}" srcOrd="1" destOrd="0" presId="urn:microsoft.com/office/officeart/2005/8/layout/cycle8"/>
    <dgm:cxn modelId="{FE8AE9FC-6788-4534-8060-E2150C12C624}" srcId="{2071CA03-2AFF-4052-906D-F558EB3B1B4A}" destId="{FCF03B6F-325F-44AB-A7CE-D1425FA97EDA}" srcOrd="6" destOrd="0" parTransId="{C98BCED3-5DD7-48F8-B8A2-0A34F5FE7BB3}" sibTransId="{CC9C34FA-EB7D-484F-BDD0-4D75FA05BF74}"/>
    <dgm:cxn modelId="{894DB827-F9ED-4DAF-8AD3-E09669577BB0}" type="presParOf" srcId="{817E22C5-072B-4A3F-95C3-F16111541F52}" destId="{239BF126-D53A-4C35-8957-D7BFD51C8B1D}" srcOrd="0" destOrd="0" presId="urn:microsoft.com/office/officeart/2005/8/layout/cycle8"/>
    <dgm:cxn modelId="{AC4307E3-184D-4F16-8D4E-986527BE6EB7}" type="presParOf" srcId="{817E22C5-072B-4A3F-95C3-F16111541F52}" destId="{80780F4B-53EC-48AA-8246-E306A4A730B0}" srcOrd="1" destOrd="0" presId="urn:microsoft.com/office/officeart/2005/8/layout/cycle8"/>
    <dgm:cxn modelId="{5F91FA82-3D68-4793-AC9E-E17087C4354E}" type="presParOf" srcId="{817E22C5-072B-4A3F-95C3-F16111541F52}" destId="{652DF9DA-C5D9-49F0-82D0-6108336268A7}" srcOrd="2" destOrd="0" presId="urn:microsoft.com/office/officeart/2005/8/layout/cycle8"/>
    <dgm:cxn modelId="{ECBD1ED9-1C42-4FBB-9A2B-D25C55D5F0BA}" type="presParOf" srcId="{817E22C5-072B-4A3F-95C3-F16111541F52}" destId="{83019DE8-D493-4A29-A65D-92CEE1ABB944}" srcOrd="3" destOrd="0" presId="urn:microsoft.com/office/officeart/2005/8/layout/cycle8"/>
    <dgm:cxn modelId="{59DD57FD-2A89-4567-B38A-E501782FDFFD}" type="presParOf" srcId="{817E22C5-072B-4A3F-95C3-F16111541F52}" destId="{DCA2BD51-3F48-497C-874B-3F1BB1C4E8A9}" srcOrd="4" destOrd="0" presId="urn:microsoft.com/office/officeart/2005/8/layout/cycle8"/>
    <dgm:cxn modelId="{058141AD-B683-48E8-9918-1CF974B77E0E}" type="presParOf" srcId="{817E22C5-072B-4A3F-95C3-F16111541F52}" destId="{C55696C1-D08E-4013-9564-99B472ABAA92}" srcOrd="5" destOrd="0" presId="urn:microsoft.com/office/officeart/2005/8/layout/cycle8"/>
    <dgm:cxn modelId="{185119EC-38BD-45FB-8296-C5D5CBE12C04}" type="presParOf" srcId="{817E22C5-072B-4A3F-95C3-F16111541F52}" destId="{6E741921-80E9-4038-BBB5-16E38DA1BCA4}" srcOrd="6" destOrd="0" presId="urn:microsoft.com/office/officeart/2005/8/layout/cycle8"/>
    <dgm:cxn modelId="{1DAC566E-3C2F-4911-AF2B-DCC833CEFC0F}" type="presParOf" srcId="{817E22C5-072B-4A3F-95C3-F16111541F52}" destId="{497D4AE4-83A4-4464-84A6-1E6076CC4228}" srcOrd="7" destOrd="0" presId="urn:microsoft.com/office/officeart/2005/8/layout/cycle8"/>
    <dgm:cxn modelId="{B3AC42E2-86EA-4862-A225-78D2775511AF}" type="presParOf" srcId="{817E22C5-072B-4A3F-95C3-F16111541F52}" destId="{161AE0EF-088B-4C73-9A05-B6AC4A41FBAF}" srcOrd="8" destOrd="0" presId="urn:microsoft.com/office/officeart/2005/8/layout/cycle8"/>
    <dgm:cxn modelId="{E1454D36-81C4-421C-88B4-BDAE2909A736}" type="presParOf" srcId="{817E22C5-072B-4A3F-95C3-F16111541F52}" destId="{0B439D29-BD30-4317-B1BE-96A433CFD9D7}" srcOrd="9" destOrd="0" presId="urn:microsoft.com/office/officeart/2005/8/layout/cycle8"/>
    <dgm:cxn modelId="{2C239E08-8465-4E5D-9FD7-832C5A2EA33A}" type="presParOf" srcId="{817E22C5-072B-4A3F-95C3-F16111541F52}" destId="{C3BFF113-FFAF-4432-A043-77B04EE86D93}" srcOrd="10" destOrd="0" presId="urn:microsoft.com/office/officeart/2005/8/layout/cycle8"/>
    <dgm:cxn modelId="{8E4CE085-625A-4465-BFD8-C7900F81807A}" type="presParOf" srcId="{817E22C5-072B-4A3F-95C3-F16111541F52}" destId="{EA76EBDE-D584-4AC8-B255-9C87F7E29420}" srcOrd="11" destOrd="0" presId="urn:microsoft.com/office/officeart/2005/8/layout/cycle8"/>
    <dgm:cxn modelId="{C01746FD-6D33-4804-B106-3672F5258891}" type="presParOf" srcId="{817E22C5-072B-4A3F-95C3-F16111541F52}" destId="{71523A29-4619-4AF3-B603-00A87DCD6840}" srcOrd="12" destOrd="0" presId="urn:microsoft.com/office/officeart/2005/8/layout/cycle8"/>
    <dgm:cxn modelId="{1C36D12D-DBC9-468C-B7AA-8054FD529B92}" type="presParOf" srcId="{817E22C5-072B-4A3F-95C3-F16111541F52}" destId="{93C0FEA4-809C-49DB-B7B2-3A5333644E84}" srcOrd="13" destOrd="0" presId="urn:microsoft.com/office/officeart/2005/8/layout/cycle8"/>
    <dgm:cxn modelId="{30161C18-E8BF-49F0-81C0-2C68A8305933}" type="presParOf" srcId="{817E22C5-072B-4A3F-95C3-F16111541F52}" destId="{4E59EFE7-1E41-4475-9609-359FD7465F24}" srcOrd="14" destOrd="0" presId="urn:microsoft.com/office/officeart/2005/8/layout/cycle8"/>
    <dgm:cxn modelId="{AAA1228E-2740-4D14-BA73-DD4AC418392A}" type="presParOf" srcId="{817E22C5-072B-4A3F-95C3-F16111541F52}" destId="{BB037F24-F397-4C1D-9482-10A1D33CB31D}" srcOrd="15" destOrd="0" presId="urn:microsoft.com/office/officeart/2005/8/layout/cycle8"/>
    <dgm:cxn modelId="{9581C3F6-DE34-42E1-9D92-4D9915D44BC8}" type="presParOf" srcId="{817E22C5-072B-4A3F-95C3-F16111541F52}" destId="{A21EBDA0-A92C-4CE7-BAC4-BD3989359F5D}" srcOrd="16" destOrd="0" presId="urn:microsoft.com/office/officeart/2005/8/layout/cycle8"/>
    <dgm:cxn modelId="{A8DD413E-B2C8-4E78-B050-AEDD2D993882}" type="presParOf" srcId="{817E22C5-072B-4A3F-95C3-F16111541F52}" destId="{E6477ED2-0961-4917-8F31-A3D1347709B1}" srcOrd="17" destOrd="0" presId="urn:microsoft.com/office/officeart/2005/8/layout/cycle8"/>
    <dgm:cxn modelId="{8E89F11F-33E3-41BF-8C68-7E99A58AFFF1}" type="presParOf" srcId="{817E22C5-072B-4A3F-95C3-F16111541F52}" destId="{2B404CBD-2879-4FCF-8B14-B828D648200F}" srcOrd="18" destOrd="0" presId="urn:microsoft.com/office/officeart/2005/8/layout/cycle8"/>
    <dgm:cxn modelId="{11CC4D73-D098-405E-A3DC-DD68C352356E}" type="presParOf" srcId="{817E22C5-072B-4A3F-95C3-F16111541F52}" destId="{C2D33C61-1AF6-4890-91D5-8FE9AD93DE92}" srcOrd="19" destOrd="0" presId="urn:microsoft.com/office/officeart/2005/8/layout/cycle8"/>
    <dgm:cxn modelId="{9D87AEB1-4F6D-47A1-8177-5F343DF68CF8}" type="presParOf" srcId="{817E22C5-072B-4A3F-95C3-F16111541F52}" destId="{309AF56E-7500-4DA2-B183-73A76953586D}" srcOrd="20" destOrd="0" presId="urn:microsoft.com/office/officeart/2005/8/layout/cycle8"/>
    <dgm:cxn modelId="{E4387FB7-E47E-4297-BC1F-379A941F7A5A}" type="presParOf" srcId="{817E22C5-072B-4A3F-95C3-F16111541F52}" destId="{414A9741-F742-44A5-AED0-5036CD58D881}" srcOrd="21" destOrd="0" presId="urn:microsoft.com/office/officeart/2005/8/layout/cycle8"/>
    <dgm:cxn modelId="{14AFDCA1-587E-42BF-BD80-B417FF5EED8A}" type="presParOf" srcId="{817E22C5-072B-4A3F-95C3-F16111541F52}" destId="{470F6CF4-FA12-4F6E-9135-1695679FE169}" srcOrd="22" destOrd="0" presId="urn:microsoft.com/office/officeart/2005/8/layout/cycle8"/>
    <dgm:cxn modelId="{DD03A79F-2C8A-49EE-B4AC-AABD707E5A30}" type="presParOf" srcId="{817E22C5-072B-4A3F-95C3-F16111541F52}" destId="{B91EFFF2-5E31-4CD1-9D95-2F8DB44DE624}" srcOrd="23" destOrd="0" presId="urn:microsoft.com/office/officeart/2005/8/layout/cycle8"/>
    <dgm:cxn modelId="{7464A19B-F5DB-4044-9504-E1AAB22553ED}" type="presParOf" srcId="{817E22C5-072B-4A3F-95C3-F16111541F52}" destId="{9F38ED56-4CA5-4667-AA67-189D860853EA}" srcOrd="24" destOrd="0" presId="urn:microsoft.com/office/officeart/2005/8/layout/cycle8"/>
    <dgm:cxn modelId="{A1CFFB56-C6E9-472C-8603-5F4674A20C64}" type="presParOf" srcId="{817E22C5-072B-4A3F-95C3-F16111541F52}" destId="{1B0C848A-1578-4CED-A7E3-DCC9D01F619E}" srcOrd="25" destOrd="0" presId="urn:microsoft.com/office/officeart/2005/8/layout/cycle8"/>
    <dgm:cxn modelId="{A63531ED-2436-4B06-859B-36743F139765}" type="presParOf" srcId="{817E22C5-072B-4A3F-95C3-F16111541F52}" destId="{0948661C-CF17-4C15-877D-E8F59AA8BF89}" srcOrd="26" destOrd="0" presId="urn:microsoft.com/office/officeart/2005/8/layout/cycle8"/>
    <dgm:cxn modelId="{5B57CCB8-DEEC-4D15-A58C-67E5ED33A90C}" type="presParOf" srcId="{817E22C5-072B-4A3F-95C3-F16111541F52}" destId="{8564B9BB-C61E-4D64-A4AF-0FED9D0089BE}" srcOrd="27" destOrd="0" presId="urn:microsoft.com/office/officeart/2005/8/layout/cycle8"/>
    <dgm:cxn modelId="{10C0DFBC-E4F3-49D6-9D4C-8D0D466C1996}" type="presParOf" srcId="{817E22C5-072B-4A3F-95C3-F16111541F52}" destId="{DB065F1C-568B-42C3-8267-B5A6F477E1E1}" srcOrd="28" destOrd="0" presId="urn:microsoft.com/office/officeart/2005/8/layout/cycle8"/>
    <dgm:cxn modelId="{A725F644-8AB5-49D2-844E-352AA1CAF895}" type="presParOf" srcId="{817E22C5-072B-4A3F-95C3-F16111541F52}" destId="{F174976C-EF0B-4AA7-B4F6-019767B526BF}" srcOrd="29" destOrd="0" presId="urn:microsoft.com/office/officeart/2005/8/layout/cycle8"/>
    <dgm:cxn modelId="{F87C4E91-0B40-4462-88F3-FE3658663B39}" type="presParOf" srcId="{817E22C5-072B-4A3F-95C3-F16111541F52}" destId="{BA5A6990-B102-4E4B-8357-82410796C685}" srcOrd="30" destOrd="0" presId="urn:microsoft.com/office/officeart/2005/8/layout/cycle8"/>
    <dgm:cxn modelId="{381650B0-B7C7-42BA-AE9D-F7BA8354EF7D}" type="presParOf" srcId="{817E22C5-072B-4A3F-95C3-F16111541F52}" destId="{82F3E18A-1BD9-4E3B-889F-DDBC177DD035}" srcOrd="31" destOrd="0" presId="urn:microsoft.com/office/officeart/2005/8/layout/cycle8"/>
    <dgm:cxn modelId="{E2E5D621-D4A0-4011-AA7F-706BBB3CA831}" type="presParOf" srcId="{817E22C5-072B-4A3F-95C3-F16111541F52}" destId="{4B9A94FF-120F-473A-A6C2-37B037B210B3}" srcOrd="32" destOrd="0" presId="urn:microsoft.com/office/officeart/2005/8/layout/cycle8"/>
    <dgm:cxn modelId="{9F2A87D9-7EFB-44D3-8994-3B5405F5BD09}" type="presParOf" srcId="{817E22C5-072B-4A3F-95C3-F16111541F52}" destId="{E6A1AF9A-B9E0-4D1C-A1DD-6AC5D29E1A9E}" srcOrd="33" destOrd="0" presId="urn:microsoft.com/office/officeart/2005/8/layout/cycle8"/>
    <dgm:cxn modelId="{448D752A-E951-4DF3-9E99-90B840839F1B}" type="presParOf" srcId="{817E22C5-072B-4A3F-95C3-F16111541F52}" destId="{2467ED67-8FF3-40AA-A770-2E6E2DE0964B}" srcOrd="3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BF126-D53A-4C35-8957-D7BFD51C8B1D}">
      <dsp:nvSpPr>
        <dsp:cNvPr id="0" name=""/>
        <dsp:cNvSpPr/>
      </dsp:nvSpPr>
      <dsp:spPr>
        <a:xfrm>
          <a:off x="2294116" y="306213"/>
          <a:ext cx="4216715" cy="4216715"/>
        </a:xfrm>
        <a:prstGeom prst="pie">
          <a:avLst>
            <a:gd name="adj1" fmla="val 16200000"/>
            <a:gd name="adj2" fmla="val 19285716"/>
          </a:avLst>
        </a:prstGeom>
        <a:solidFill>
          <a:srgbClr val="2159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       Good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Communicator</a:t>
          </a:r>
        </a:p>
      </dsp:txBody>
      <dsp:txXfrm>
        <a:off x="4509397" y="697765"/>
        <a:ext cx="1003979" cy="803183"/>
      </dsp:txXfrm>
    </dsp:sp>
    <dsp:sp modelId="{DCA2BD51-3F48-497C-874B-3F1BB1C4E8A9}">
      <dsp:nvSpPr>
        <dsp:cNvPr id="0" name=""/>
        <dsp:cNvSpPr/>
      </dsp:nvSpPr>
      <dsp:spPr>
        <a:xfrm>
          <a:off x="2348330" y="373982"/>
          <a:ext cx="4216715" cy="4216715"/>
        </a:xfrm>
        <a:prstGeom prst="pie">
          <a:avLst>
            <a:gd name="adj1" fmla="val 19285716"/>
            <a:gd name="adj2" fmla="val 771428"/>
          </a:avLst>
        </a:prstGeom>
        <a:solidFill>
          <a:srgbClr val="2159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Drive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Commitment</a:t>
          </a:r>
          <a:r>
            <a:rPr kumimoji="0" lang="en-GB" sz="1000" b="0" i="0" u="none" strike="noStrike" kern="1200" cap="none" normalizeH="0" baseline="0" dirty="0">
              <a:ln/>
              <a:effectLst/>
              <a:latin typeface="Century Gothic" panose="020B0502020202020204" pitchFamily="34" charset="0"/>
              <a:cs typeface="Arial" charset="0"/>
            </a:rPr>
            <a:t> </a:t>
          </a:r>
        </a:p>
      </dsp:txBody>
      <dsp:txXfrm>
        <a:off x="5212183" y="1902541"/>
        <a:ext cx="1154576" cy="702785"/>
      </dsp:txXfrm>
    </dsp:sp>
    <dsp:sp modelId="{161AE0EF-088B-4C73-9A05-B6AC4A41FBAF}">
      <dsp:nvSpPr>
        <dsp:cNvPr id="0" name=""/>
        <dsp:cNvSpPr/>
      </dsp:nvSpPr>
      <dsp:spPr>
        <a:xfrm>
          <a:off x="2328753" y="459320"/>
          <a:ext cx="4216715" cy="4216715"/>
        </a:xfrm>
        <a:prstGeom prst="pie">
          <a:avLst>
            <a:gd name="adj1" fmla="val 771428"/>
            <a:gd name="adj2" fmla="val 3857143"/>
          </a:avLst>
        </a:prstGeom>
        <a:solidFill>
          <a:srgbClr val="2159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Motivation</a:t>
          </a:r>
        </a:p>
      </dsp:txBody>
      <dsp:txXfrm>
        <a:off x="5036486" y="2956720"/>
        <a:ext cx="1003979" cy="778084"/>
      </dsp:txXfrm>
    </dsp:sp>
    <dsp:sp modelId="{71523A29-4619-4AF3-B603-00A87DCD6840}">
      <dsp:nvSpPr>
        <dsp:cNvPr id="0" name=""/>
        <dsp:cNvSpPr/>
      </dsp:nvSpPr>
      <dsp:spPr>
        <a:xfrm>
          <a:off x="2250442" y="496970"/>
          <a:ext cx="4216715" cy="4216715"/>
        </a:xfrm>
        <a:prstGeom prst="pie">
          <a:avLst>
            <a:gd name="adj1" fmla="val 3857226"/>
            <a:gd name="adj2" fmla="val 6942858"/>
          </a:avLst>
        </a:prstGeom>
        <a:solidFill>
          <a:srgbClr val="2159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Reliability</a:t>
          </a:r>
          <a:r>
            <a:rPr kumimoji="0" lang="en-GB" sz="1000" b="1" i="0" u="none" strike="noStrike" kern="1200" cap="none" normalizeH="0" baseline="0" dirty="0">
              <a:ln/>
              <a:effectLst/>
              <a:latin typeface="Tahoma" pitchFamily="34" charset="0"/>
              <a:cs typeface="Arial" charset="0"/>
            </a:rPr>
            <a:t> </a:t>
          </a:r>
        </a:p>
      </dsp:txBody>
      <dsp:txXfrm>
        <a:off x="3869360" y="3810103"/>
        <a:ext cx="978880" cy="702785"/>
      </dsp:txXfrm>
    </dsp:sp>
    <dsp:sp modelId="{A21EBDA0-A92C-4CE7-BAC4-BD3989359F5D}">
      <dsp:nvSpPr>
        <dsp:cNvPr id="0" name=""/>
        <dsp:cNvSpPr/>
      </dsp:nvSpPr>
      <dsp:spPr>
        <a:xfrm>
          <a:off x="2172132" y="459320"/>
          <a:ext cx="4216715" cy="4216715"/>
        </a:xfrm>
        <a:prstGeom prst="pie">
          <a:avLst>
            <a:gd name="adj1" fmla="val 6942858"/>
            <a:gd name="adj2" fmla="val 10028574"/>
          </a:avLst>
        </a:prstGeom>
        <a:solidFill>
          <a:srgbClr val="2159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Eager to learn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new things </a:t>
          </a:r>
        </a:p>
      </dsp:txBody>
      <dsp:txXfrm>
        <a:off x="2677134" y="2956720"/>
        <a:ext cx="1003979" cy="778084"/>
      </dsp:txXfrm>
    </dsp:sp>
    <dsp:sp modelId="{309AF56E-7500-4DA2-B183-73A76953586D}">
      <dsp:nvSpPr>
        <dsp:cNvPr id="0" name=""/>
        <dsp:cNvSpPr/>
      </dsp:nvSpPr>
      <dsp:spPr>
        <a:xfrm>
          <a:off x="2152554" y="373982"/>
          <a:ext cx="4216715" cy="4216715"/>
        </a:xfrm>
        <a:prstGeom prst="pie">
          <a:avLst>
            <a:gd name="adj1" fmla="val 10028574"/>
            <a:gd name="adj2" fmla="val 13114284"/>
          </a:avLst>
        </a:prstGeom>
        <a:solidFill>
          <a:srgbClr val="2159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Work Ready</a:t>
          </a:r>
          <a:r>
            <a:rPr kumimoji="0" lang="en-GB" sz="1000" b="0" i="0" u="none" strike="noStrike" kern="1200" cap="none" normalizeH="0" baseline="0" dirty="0">
              <a:ln/>
              <a:effectLst/>
              <a:latin typeface="Century Gothic" panose="020B0502020202020204" pitchFamily="34" charset="0"/>
              <a:cs typeface="Arial" charset="0"/>
            </a:rPr>
            <a:t> </a:t>
          </a:r>
        </a:p>
      </dsp:txBody>
      <dsp:txXfrm>
        <a:off x="2350840" y="1902541"/>
        <a:ext cx="1154576" cy="702785"/>
      </dsp:txXfrm>
    </dsp:sp>
    <dsp:sp modelId="{9F38ED56-4CA5-4667-AA67-189D860853EA}">
      <dsp:nvSpPr>
        <dsp:cNvPr id="0" name=""/>
        <dsp:cNvSpPr/>
      </dsp:nvSpPr>
      <dsp:spPr>
        <a:xfrm>
          <a:off x="2206769" y="306213"/>
          <a:ext cx="4216715" cy="4216715"/>
        </a:xfrm>
        <a:prstGeom prst="pie">
          <a:avLst>
            <a:gd name="adj1" fmla="val 13114284"/>
            <a:gd name="adj2" fmla="val 16200000"/>
          </a:avLst>
        </a:prstGeom>
        <a:solidFill>
          <a:srgbClr val="2159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a:ln/>
              <a:effectLst/>
              <a:latin typeface="Century Gothic" panose="020B0502020202020204" pitchFamily="34" charset="0"/>
              <a:cs typeface="Arial" charset="0"/>
            </a:rPr>
            <a:t>Trustworthy</a:t>
          </a:r>
        </a:p>
      </dsp:txBody>
      <dsp:txXfrm>
        <a:off x="3204223" y="697765"/>
        <a:ext cx="1003979" cy="803183"/>
      </dsp:txXfrm>
    </dsp:sp>
    <dsp:sp modelId="{DB065F1C-568B-42C3-8267-B5A6F477E1E1}">
      <dsp:nvSpPr>
        <dsp:cNvPr id="0" name=""/>
        <dsp:cNvSpPr/>
      </dsp:nvSpPr>
      <dsp:spPr>
        <a:xfrm>
          <a:off x="2032871" y="45179"/>
          <a:ext cx="4738784" cy="4738784"/>
        </a:xfrm>
        <a:prstGeom prst="circularArrow">
          <a:avLst>
            <a:gd name="adj1" fmla="val 5085"/>
            <a:gd name="adj2" fmla="val 327528"/>
            <a:gd name="adj3" fmla="val 18957827"/>
            <a:gd name="adj4" fmla="val 16200343"/>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174976C-EF0B-4AA7-B4F6-019767B526BF}">
      <dsp:nvSpPr>
        <dsp:cNvPr id="0" name=""/>
        <dsp:cNvSpPr/>
      </dsp:nvSpPr>
      <dsp:spPr>
        <a:xfrm>
          <a:off x="2087426" y="113247"/>
          <a:ext cx="4738784" cy="4738784"/>
        </a:xfrm>
        <a:prstGeom prst="circularArrow">
          <a:avLst>
            <a:gd name="adj1" fmla="val 5085"/>
            <a:gd name="adj2" fmla="val 327528"/>
            <a:gd name="adj3" fmla="val 443744"/>
            <a:gd name="adj4" fmla="val 19285776"/>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BA5A6990-B102-4E4B-8357-82410796C685}">
      <dsp:nvSpPr>
        <dsp:cNvPr id="0" name=""/>
        <dsp:cNvSpPr/>
      </dsp:nvSpPr>
      <dsp:spPr>
        <a:xfrm>
          <a:off x="2067779" y="198388"/>
          <a:ext cx="4738784" cy="4738784"/>
        </a:xfrm>
        <a:prstGeom prst="circularArrow">
          <a:avLst>
            <a:gd name="adj1" fmla="val 5085"/>
            <a:gd name="adj2" fmla="val 327528"/>
            <a:gd name="adj3" fmla="val 3529100"/>
            <a:gd name="adj4" fmla="val 770764"/>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2F3E18A-1BD9-4E3B-889F-DDBC177DD035}">
      <dsp:nvSpPr>
        <dsp:cNvPr id="0" name=""/>
        <dsp:cNvSpPr/>
      </dsp:nvSpPr>
      <dsp:spPr>
        <a:xfrm>
          <a:off x="1989408" y="235825"/>
          <a:ext cx="4738784" cy="4738784"/>
        </a:xfrm>
        <a:prstGeom prst="circularArrow">
          <a:avLst>
            <a:gd name="adj1" fmla="val 5085"/>
            <a:gd name="adj2" fmla="val 327528"/>
            <a:gd name="adj3" fmla="val 6615046"/>
            <a:gd name="adj4" fmla="val 3857426"/>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B9A94FF-120F-473A-A6C2-37B037B210B3}">
      <dsp:nvSpPr>
        <dsp:cNvPr id="0" name=""/>
        <dsp:cNvSpPr/>
      </dsp:nvSpPr>
      <dsp:spPr>
        <a:xfrm>
          <a:off x="1911036" y="198388"/>
          <a:ext cx="4738784" cy="4738784"/>
        </a:xfrm>
        <a:prstGeom prst="circularArrow">
          <a:avLst>
            <a:gd name="adj1" fmla="val 5085"/>
            <a:gd name="adj2" fmla="val 327528"/>
            <a:gd name="adj3" fmla="val 9701707"/>
            <a:gd name="adj4" fmla="val 6943371"/>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6A1AF9A-B9E0-4D1C-A1DD-6AC5D29E1A9E}">
      <dsp:nvSpPr>
        <dsp:cNvPr id="0" name=""/>
        <dsp:cNvSpPr/>
      </dsp:nvSpPr>
      <dsp:spPr>
        <a:xfrm>
          <a:off x="1891389" y="113247"/>
          <a:ext cx="4738784" cy="4738784"/>
        </a:xfrm>
        <a:prstGeom prst="circularArrow">
          <a:avLst>
            <a:gd name="adj1" fmla="val 5085"/>
            <a:gd name="adj2" fmla="val 327528"/>
            <a:gd name="adj3" fmla="val 12786695"/>
            <a:gd name="adj4" fmla="val 10028727"/>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467ED67-8FF3-40AA-A770-2E6E2DE0964B}">
      <dsp:nvSpPr>
        <dsp:cNvPr id="0" name=""/>
        <dsp:cNvSpPr/>
      </dsp:nvSpPr>
      <dsp:spPr>
        <a:xfrm>
          <a:off x="1945945" y="45179"/>
          <a:ext cx="4738784" cy="4738784"/>
        </a:xfrm>
        <a:prstGeom prst="circularArrow">
          <a:avLst>
            <a:gd name="adj1" fmla="val 5085"/>
            <a:gd name="adj2" fmla="val 327528"/>
            <a:gd name="adj3" fmla="val 15872129"/>
            <a:gd name="adj4" fmla="val 13114645"/>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C747C-A4CE-4958-B116-4481426156E1}" type="datetimeFigureOut">
              <a:rPr lang="en-GB" smtClean="0"/>
              <a:t>23/09/2020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933E1-D4A4-4007-BF26-7B545574A6F4}" type="slidenum">
              <a:rPr lang="en-GB" smtClean="0"/>
              <a:t>‹#›</a:t>
            </a:fld>
            <a:endParaRPr lang="en-GB"/>
          </a:p>
        </p:txBody>
      </p:sp>
    </p:spTree>
    <p:extLst>
      <p:ext uri="{BB962C8B-B14F-4D97-AF65-F5344CB8AC3E}">
        <p14:creationId xmlns:p14="http://schemas.microsoft.com/office/powerpoint/2010/main" val="232953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4811631"/>
            <a:ext cx="8534400" cy="742837"/>
          </a:xfrm>
        </p:spPr>
        <p:txBody>
          <a:bodyPr>
            <a:normAutofit/>
          </a:bodyPr>
          <a:lstStyle>
            <a:lvl1pPr marL="0" indent="0" algn="ctr">
              <a:buNone/>
              <a:defRPr sz="32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Enter presentation title here</a:t>
            </a:r>
          </a:p>
        </p:txBody>
      </p:sp>
      <p:pic>
        <p:nvPicPr>
          <p:cNvPr id="7" name="Picture 6"/>
          <p:cNvPicPr>
            <a:picLocks noChangeAspect="1"/>
          </p:cNvPicPr>
          <p:nvPr userDrawn="1"/>
        </p:nvPicPr>
        <p:blipFill>
          <a:blip r:embed="rId2"/>
          <a:stretch>
            <a:fillRect/>
          </a:stretch>
        </p:blipFill>
        <p:spPr>
          <a:xfrm>
            <a:off x="3793250" y="1306383"/>
            <a:ext cx="4605501" cy="2318309"/>
          </a:xfrm>
          <a:prstGeom prst="rect">
            <a:avLst/>
          </a:prstGeom>
        </p:spPr>
      </p:pic>
    </p:spTree>
    <p:extLst>
      <p:ext uri="{BB962C8B-B14F-4D97-AF65-F5344CB8AC3E}">
        <p14:creationId xmlns:p14="http://schemas.microsoft.com/office/powerpoint/2010/main" val="184317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8C8C939E-F445-B14E-AA0C-607390E7E2B1}"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54033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8C939E-F445-B14E-AA0C-607390E7E2B1}"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3492554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8C939E-F445-B14E-AA0C-607390E7E2B1}"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349334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343E97-0AF5-4CD3-9936-9834D90B88D5}"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B17FB-9C8B-4794-9078-E7D81F7FBCE8}" type="slidenum">
              <a:rPr lang="en-GB" smtClean="0"/>
              <a:t>‹#›</a:t>
            </a:fld>
            <a:endParaRPr lang="en-GB"/>
          </a:p>
        </p:txBody>
      </p:sp>
    </p:spTree>
    <p:extLst>
      <p:ext uri="{BB962C8B-B14F-4D97-AF65-F5344CB8AC3E}">
        <p14:creationId xmlns:p14="http://schemas.microsoft.com/office/powerpoint/2010/main" val="3939064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06368F-2891-4187-B5AD-2D5EB66C1232}" type="datetime1">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3897273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7E1E8A-29F6-4D5C-B773-45A3EAE43262}" type="datetime1">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59741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682CD3-E01E-484B-8668-BBEA3967B2D8}" type="datetime1">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071151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7C8DF0-A1B4-42C1-BE60-0DE68707D2D1}" type="datetime1">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1980578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DD7C97-0073-45C7-B0EB-1247F96AE026}" type="datetime1">
              <a:rPr lang="en-GB" smtClean="0"/>
              <a:t>23/09/2020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355934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B5CAFD-0C91-4203-89B9-09E6DC98BFC0}" type="datetime1">
              <a:rPr lang="en-GB" smtClean="0"/>
              <a:t>23/09/2020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14776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pic>
        <p:nvPicPr>
          <p:cNvPr id="5" name="Picture 4" descr="STAC_MASTER_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091" y="1492156"/>
            <a:ext cx="4039616" cy="5047488"/>
          </a:xfrm>
          <a:prstGeom prst="rect">
            <a:avLst/>
          </a:prstGeom>
        </p:spPr>
      </p:pic>
      <p:sp>
        <p:nvSpPr>
          <p:cNvPr id="2" name="Title 1"/>
          <p:cNvSpPr>
            <a:spLocks noGrp="1"/>
          </p:cNvSpPr>
          <p:nvPr>
            <p:ph type="title" hasCustomPrompt="1"/>
          </p:nvPr>
        </p:nvSpPr>
        <p:spPr>
          <a:xfrm>
            <a:off x="306264" y="2724245"/>
            <a:ext cx="11565960" cy="1143000"/>
          </a:xfrm>
        </p:spPr>
        <p:txBody>
          <a:bodyPr>
            <a:normAutofit/>
          </a:bodyPr>
          <a:lstStyle>
            <a:lvl1pPr algn="ctr">
              <a:defRPr sz="3200" baseline="0">
                <a:solidFill>
                  <a:schemeClr val="bg1"/>
                </a:solidFill>
              </a:defRPr>
            </a:lvl1pPr>
          </a:lstStyle>
          <a:p>
            <a:r>
              <a:rPr lang="en-GB" dirty="0"/>
              <a:t>Enter section slide title here </a:t>
            </a:r>
            <a:endParaRPr lang="en-US" dirty="0"/>
          </a:p>
        </p:txBody>
      </p:sp>
    </p:spTree>
    <p:extLst>
      <p:ext uri="{BB962C8B-B14F-4D97-AF65-F5344CB8AC3E}">
        <p14:creationId xmlns:p14="http://schemas.microsoft.com/office/powerpoint/2010/main" val="3880988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71982-35B7-476F-AF54-A54F2FBEDCF9}" type="datetime1">
              <a:rPr lang="en-GB" smtClean="0"/>
              <a:t>23/09/2020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57688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FC0F37-C710-4474-8FC8-E6B751A7CB4E}" type="datetime1">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1658940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E11CB-035C-44AB-918F-34DCE48787EE}" type="datetime1">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86794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BBD098-AAA4-4A24-BC23-FB86FCBDF93B}" type="datetime1">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4150131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FFB082-196A-4AED-8DDD-F4C2DA7168F9}" type="datetime1">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819102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35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06264" y="274639"/>
            <a:ext cx="11565960" cy="1143000"/>
          </a:xfrm>
        </p:spPr>
        <p:txBody>
          <a:bodyPr>
            <a:normAutofit/>
          </a:bodyPr>
          <a:lstStyle>
            <a:lvl1pPr algn="l">
              <a:defRPr sz="3200">
                <a:solidFill>
                  <a:schemeClr val="tx2"/>
                </a:solidFill>
              </a:defRPr>
            </a:lvl1pPr>
          </a:lstStyle>
          <a:p>
            <a:r>
              <a:rPr lang="en-GB" dirty="0"/>
              <a:t>Click to edit Master title style</a:t>
            </a:r>
            <a:endParaRPr lang="en-US" dirty="0"/>
          </a:p>
        </p:txBody>
      </p:sp>
      <p:sp>
        <p:nvSpPr>
          <p:cNvPr id="8" name="Content Placeholder 2"/>
          <p:cNvSpPr>
            <a:spLocks noGrp="1"/>
          </p:cNvSpPr>
          <p:nvPr>
            <p:ph idx="1"/>
          </p:nvPr>
        </p:nvSpPr>
        <p:spPr>
          <a:xfrm>
            <a:off x="306264" y="1783171"/>
            <a:ext cx="11565960" cy="4755119"/>
          </a:xfrm>
        </p:spPr>
        <p:txBody>
          <a:bodyPr>
            <a:normAutofit/>
          </a:bodyPr>
          <a:lstStyle>
            <a:lvl1pPr>
              <a:defRPr sz="2933">
                <a:solidFill>
                  <a:srgbClr val="708C9D"/>
                </a:solidFill>
              </a:defRPr>
            </a:lvl1pPr>
            <a:lvl2pPr>
              <a:defRPr sz="2933">
                <a:solidFill>
                  <a:srgbClr val="708C9D"/>
                </a:solidFill>
              </a:defRPr>
            </a:lvl2pPr>
            <a:lvl3pPr>
              <a:defRPr sz="2933">
                <a:solidFill>
                  <a:srgbClr val="708C9D"/>
                </a:solidFill>
              </a:defRPr>
            </a:lvl3pPr>
            <a:lvl4pPr>
              <a:defRPr sz="2933">
                <a:solidFill>
                  <a:srgbClr val="708C9D"/>
                </a:solidFill>
              </a:defRPr>
            </a:lvl4pPr>
            <a:lvl5pPr>
              <a:defRPr sz="2933">
                <a:solidFill>
                  <a:srgbClr val="708C9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0421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8C939E-F445-B14E-AA0C-607390E7E2B1}"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193121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31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C8C939E-F445-B14E-AA0C-607390E7E2B1}"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411273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C8C939E-F445-B14E-AA0C-607390E7E2B1}"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29032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C939E-F445-B14E-AA0C-607390E7E2B1}"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101069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8C8C939E-F445-B14E-AA0C-607390E7E2B1}"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127873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C8C939E-F445-B14E-AA0C-607390E7E2B1}" type="datetimeFigureOut">
              <a:rPr lang="en-US" smtClean="0"/>
              <a:t>9/23/2020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65DEA3C-29FB-4F42-8776-941A169BCB1D}" type="slidenum">
              <a:rPr lang="en-US" smtClean="0"/>
              <a:t>‹#›</a:t>
            </a:fld>
            <a:endParaRPr lang="en-US"/>
          </a:p>
        </p:txBody>
      </p:sp>
    </p:spTree>
    <p:extLst>
      <p:ext uri="{BB962C8B-B14F-4D97-AF65-F5344CB8AC3E}">
        <p14:creationId xmlns:p14="http://schemas.microsoft.com/office/powerpoint/2010/main" val="27035123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B1DFF-413A-470C-8B6B-9086E487255B}" type="datetime1">
              <a:rPr lang="en-GB" smtClean="0"/>
              <a:t>23/09/2020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A8604-984B-4B8E-A998-04D09D6D6435}" type="slidenum">
              <a:rPr lang="en-GB" smtClean="0"/>
              <a:t>‹#›</a:t>
            </a:fld>
            <a:endParaRPr lang="en-GB"/>
          </a:p>
        </p:txBody>
      </p:sp>
    </p:spTree>
    <p:extLst>
      <p:ext uri="{BB962C8B-B14F-4D97-AF65-F5344CB8AC3E}">
        <p14:creationId xmlns:p14="http://schemas.microsoft.com/office/powerpoint/2010/main" val="42422587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hyperlink" Target="http://www.notgoingtouni.co.uk/" TargetMode="External"/><Relationship Id="rId4" Type="http://schemas.openxmlformats.org/officeDocument/2006/relationships/hyperlink" Target="http://www.gov.uk/apply-apprenticeshi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hyperlink" Target="http://www.getingofar.gov.uk/" TargetMode="External"/><Relationship Id="rId5" Type="http://schemas.openxmlformats.org/officeDocument/2006/relationships/hyperlink" Target="http://www.amazingapprenticeships.com/" TargetMode="External"/><Relationship Id="rId4" Type="http://schemas.openxmlformats.org/officeDocument/2006/relationships/hyperlink" Target="http://www.nationalcareersservice.direct.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3779" y="3988671"/>
            <a:ext cx="9704552" cy="742837"/>
          </a:xfrm>
        </p:spPr>
        <p:txBody>
          <a:bodyPr>
            <a:noAutofit/>
          </a:bodyPr>
          <a:lstStyle/>
          <a:p>
            <a:r>
              <a:rPr lang="en-GB" sz="5400" dirty="0">
                <a:latin typeface="Fira Sans" panose="020B0803050000020004" pitchFamily="34" charset="0"/>
              </a:rPr>
              <a:t>Apprenticeships and Degree Apprenticeships</a:t>
            </a:r>
          </a:p>
        </p:txBody>
      </p:sp>
    </p:spTree>
    <p:extLst>
      <p:ext uri="{BB962C8B-B14F-4D97-AF65-F5344CB8AC3E}">
        <p14:creationId xmlns:p14="http://schemas.microsoft.com/office/powerpoint/2010/main" val="24470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FCC052-CCAA-41CC-B89B-296293A79808}"/>
              </a:ext>
            </a:extLst>
          </p:cNvPr>
          <p:cNvPicPr>
            <a:picLocks noChangeAspect="1"/>
          </p:cNvPicPr>
          <p:nvPr/>
        </p:nvPicPr>
        <p:blipFill rotWithShape="1">
          <a:blip r:embed="rId4"/>
          <a:srcRect l="28751" t="40346" r="15503" b="17698"/>
          <a:stretch/>
        </p:blipFill>
        <p:spPr>
          <a:xfrm>
            <a:off x="4203865" y="2766950"/>
            <a:ext cx="4963886" cy="2877291"/>
          </a:xfrm>
          <a:prstGeom prst="rect">
            <a:avLst/>
          </a:prstGeom>
        </p:spPr>
      </p:pic>
      <p:sp>
        <p:nvSpPr>
          <p:cNvPr id="9" name="Subtitle 2"/>
          <p:cNvSpPr>
            <a:spLocks noGrp="1"/>
          </p:cNvSpPr>
          <p:nvPr>
            <p:ph type="subTitle" idx="1"/>
          </p:nvPr>
        </p:nvSpPr>
        <p:spPr>
          <a:xfrm>
            <a:off x="950027" y="1842801"/>
            <a:ext cx="10010898" cy="4513550"/>
          </a:xfrm>
          <a:solidFill>
            <a:schemeClr val="bg1"/>
          </a:solidFill>
          <a:ln w="76200">
            <a:solidFill>
              <a:srgbClr val="002060"/>
            </a:solidFill>
          </a:ln>
        </p:spPr>
        <p:txBody>
          <a:bodyPr>
            <a:normAutofit/>
          </a:bodyPr>
          <a:lstStyle/>
          <a:p>
            <a:endParaRPr lang="en-GB" b="1" dirty="0">
              <a:solidFill>
                <a:srgbClr val="002060"/>
              </a:solidFill>
            </a:endParaRPr>
          </a:p>
        </p:txBody>
      </p:sp>
      <p:sp>
        <p:nvSpPr>
          <p:cNvPr id="10" name="TextBox 9"/>
          <p:cNvSpPr txBox="1"/>
          <p:nvPr/>
        </p:nvSpPr>
        <p:spPr>
          <a:xfrm>
            <a:off x="1469711" y="1044064"/>
            <a:ext cx="8512489" cy="584775"/>
          </a:xfrm>
          <a:prstGeom prst="rect">
            <a:avLst/>
          </a:prstGeom>
          <a:noFill/>
        </p:spPr>
        <p:txBody>
          <a:bodyPr wrap="square" rtlCol="0">
            <a:spAutoFit/>
          </a:bodyPr>
          <a:lstStyle/>
          <a:p>
            <a:pPr algn="ctr"/>
            <a:r>
              <a:rPr lang="en-GB" sz="3200" b="1" spc="300" dirty="0">
                <a:latin typeface="Fira Sans" panose="020B0803050000020004" pitchFamily="34" charset="0"/>
                <a:ea typeface="Tahoma" panose="020B0604030504040204" pitchFamily="34" charset="0"/>
                <a:cs typeface="Tahoma" panose="020B0604030504040204" pitchFamily="34" charset="0"/>
              </a:rPr>
              <a:t>Benefits of doing an apprenticeship</a:t>
            </a:r>
          </a:p>
        </p:txBody>
      </p:sp>
      <p:pic>
        <p:nvPicPr>
          <p:cNvPr id="3" name="Picture 2">
            <a:extLst>
              <a:ext uri="{FF2B5EF4-FFF2-40B4-BE49-F238E27FC236}">
                <a16:creationId xmlns:a16="http://schemas.microsoft.com/office/drawing/2014/main" id="{8092D37B-8793-43F5-83F5-B7688D736060}"/>
              </a:ext>
            </a:extLst>
          </p:cNvPr>
          <p:cNvPicPr>
            <a:picLocks noChangeAspect="1"/>
          </p:cNvPicPr>
          <p:nvPr/>
        </p:nvPicPr>
        <p:blipFill rotWithShape="1">
          <a:blip r:embed="rId4"/>
          <a:srcRect l="28751" t="40346" r="17237" b="17698"/>
          <a:stretch/>
        </p:blipFill>
        <p:spPr>
          <a:xfrm>
            <a:off x="1080655" y="1902524"/>
            <a:ext cx="9880270" cy="4332022"/>
          </a:xfrm>
          <a:prstGeom prst="rect">
            <a:avLst/>
          </a:prstGeom>
        </p:spPr>
      </p:pic>
    </p:spTree>
    <p:extLst>
      <p:ext uri="{BB962C8B-B14F-4D97-AF65-F5344CB8AC3E}">
        <p14:creationId xmlns:p14="http://schemas.microsoft.com/office/powerpoint/2010/main" val="49782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rgbClr val="748693"/>
                </a:solidFill>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11</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a:solidFill>
                  <a:srgbClr val="990A2C"/>
                </a:solidFill>
                <a:latin typeface="Lucida Sans" panose="020B0602030504020204" pitchFamily="34" charset="0"/>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3498" y="624343"/>
            <a:ext cx="7526024" cy="584775"/>
          </a:xfrm>
          <a:prstGeom prst="rect">
            <a:avLst/>
          </a:prstGeom>
          <a:noFill/>
        </p:spPr>
        <p:txBody>
          <a:bodyPr wrap="square" rtlCol="0">
            <a:spAutoFit/>
          </a:bodyPr>
          <a:lstStyle/>
          <a:p>
            <a:r>
              <a:rPr lang="en-US" sz="3200" b="1" dirty="0">
                <a:latin typeface="Fira Sans" panose="020B0803050000020004" pitchFamily="34" charset="0"/>
              </a:rPr>
              <a:t>What are Employers looking for…</a:t>
            </a:r>
          </a:p>
        </p:txBody>
      </p:sp>
      <p:graphicFrame>
        <p:nvGraphicFramePr>
          <p:cNvPr id="17" name="Diagram 16">
            <a:extLst>
              <a:ext uri="{FF2B5EF4-FFF2-40B4-BE49-F238E27FC236}">
                <a16:creationId xmlns:a16="http://schemas.microsoft.com/office/drawing/2014/main" id="{82EB0E56-0676-45C2-BD0F-3D22C4B833D5}"/>
              </a:ext>
            </a:extLst>
          </p:cNvPr>
          <p:cNvGraphicFramePr/>
          <p:nvPr>
            <p:extLst>
              <p:ext uri="{D42A27DB-BD31-4B8C-83A1-F6EECF244321}">
                <p14:modId xmlns:p14="http://schemas.microsoft.com/office/powerpoint/2010/main" val="1067044967"/>
              </p:ext>
            </p:extLst>
          </p:nvPr>
        </p:nvGraphicFramePr>
        <p:xfrm>
          <a:off x="1721921" y="1336452"/>
          <a:ext cx="8717601" cy="5019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67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44097" y="624343"/>
            <a:ext cx="7064827" cy="646331"/>
          </a:xfrm>
          <a:prstGeom prst="rect">
            <a:avLst/>
          </a:prstGeom>
          <a:noFill/>
        </p:spPr>
        <p:txBody>
          <a:bodyPr wrap="square" rtlCol="0">
            <a:spAutoFit/>
          </a:bodyPr>
          <a:lstStyle/>
          <a:p>
            <a:pPr>
              <a:defRPr/>
            </a:pPr>
            <a:r>
              <a:rPr lang="en-GB" sz="3600" b="1" u="sng" spc="300" dirty="0">
                <a:latin typeface="Fira Sans" panose="020B0803050000020004" pitchFamily="34" charset="0"/>
                <a:ea typeface="Tahoma" panose="020B0604030504040204" pitchFamily="34" charset="0"/>
                <a:cs typeface="Tahoma" panose="020B0604030504040204" pitchFamily="34" charset="0"/>
              </a:rPr>
              <a:t>Traineeships</a:t>
            </a:r>
          </a:p>
        </p:txBody>
      </p:sp>
      <p:sp>
        <p:nvSpPr>
          <p:cNvPr id="2" name="Rectangle 1">
            <a:extLst>
              <a:ext uri="{FF2B5EF4-FFF2-40B4-BE49-F238E27FC236}">
                <a16:creationId xmlns:a16="http://schemas.microsoft.com/office/drawing/2014/main" id="{D607A2D2-FFE7-4A38-8A65-B22B2637CFF5}"/>
              </a:ext>
            </a:extLst>
          </p:cNvPr>
          <p:cNvSpPr/>
          <p:nvPr/>
        </p:nvSpPr>
        <p:spPr>
          <a:xfrm>
            <a:off x="1623069" y="1243578"/>
            <a:ext cx="9227126" cy="5262979"/>
          </a:xfrm>
          <a:prstGeom prst="rect">
            <a:avLst/>
          </a:prstGeom>
        </p:spPr>
        <p:txBody>
          <a:bodyPr wrap="square">
            <a:spAutoFit/>
          </a:bodyPr>
          <a:lstStyle/>
          <a:p>
            <a:pPr>
              <a:buFont typeface="Arial" charset="0"/>
              <a:buChar char="•"/>
              <a:defRPr/>
            </a:pPr>
            <a:r>
              <a:rPr lang="en-GB" sz="2400" dirty="0">
                <a:latin typeface="Fira Sans" panose="020B0803050000020004" pitchFamily="34" charset="0"/>
              </a:rPr>
              <a:t>Programme that offers:</a:t>
            </a:r>
          </a:p>
          <a:p>
            <a:pPr lvl="1">
              <a:buFont typeface="Arial" charset="0"/>
              <a:buChar char="–"/>
              <a:defRPr/>
            </a:pPr>
            <a:r>
              <a:rPr lang="en-GB" sz="2400" dirty="0">
                <a:latin typeface="Fira Sans" panose="020B0803050000020004" pitchFamily="34" charset="0"/>
              </a:rPr>
              <a:t>Work experience / placements</a:t>
            </a:r>
          </a:p>
          <a:p>
            <a:pPr lvl="1">
              <a:buFont typeface="Arial" charset="0"/>
              <a:buChar char="–"/>
              <a:defRPr/>
            </a:pPr>
            <a:r>
              <a:rPr lang="en-GB" sz="2400" dirty="0">
                <a:latin typeface="Fira Sans" panose="020B0803050000020004" pitchFamily="34" charset="0"/>
              </a:rPr>
              <a:t>Preparation for an apprenticeship</a:t>
            </a:r>
          </a:p>
          <a:p>
            <a:pPr lvl="1">
              <a:buFont typeface="Arial" charset="0"/>
              <a:buChar char="–"/>
              <a:defRPr/>
            </a:pPr>
            <a:r>
              <a:rPr lang="en-GB" sz="2400" dirty="0">
                <a:latin typeface="Fira Sans" panose="020B0803050000020004" pitchFamily="34" charset="0"/>
              </a:rPr>
              <a:t>Preparation for employment</a:t>
            </a:r>
          </a:p>
          <a:p>
            <a:pPr lvl="1">
              <a:buFont typeface="Arial" charset="0"/>
              <a:buChar char="–"/>
              <a:defRPr/>
            </a:pPr>
            <a:r>
              <a:rPr lang="en-GB" sz="2400" dirty="0">
                <a:latin typeface="Fira Sans" panose="020B0803050000020004" pitchFamily="34" charset="0"/>
              </a:rPr>
              <a:t>English and maths</a:t>
            </a:r>
          </a:p>
          <a:p>
            <a:pPr lvl="1">
              <a:defRPr/>
            </a:pPr>
            <a:endParaRPr lang="en-GB" sz="2400" dirty="0">
              <a:latin typeface="Fira Sans" panose="020B0803050000020004" pitchFamily="34" charset="0"/>
            </a:endParaRPr>
          </a:p>
          <a:p>
            <a:pPr>
              <a:buFont typeface="Arial" charset="0"/>
              <a:buChar char="•"/>
              <a:defRPr/>
            </a:pPr>
            <a:r>
              <a:rPr lang="en-GB" sz="2400" dirty="0">
                <a:latin typeface="Fira Sans" panose="020B0803050000020004" pitchFamily="34" charset="0"/>
              </a:rPr>
              <a:t>Available to 16-23yrs olds who are:</a:t>
            </a:r>
          </a:p>
          <a:p>
            <a:pPr lvl="1">
              <a:buFont typeface="Arial" charset="0"/>
              <a:buChar char="–"/>
              <a:defRPr/>
            </a:pPr>
            <a:r>
              <a:rPr lang="en-GB" sz="2400" dirty="0">
                <a:latin typeface="Fira Sans" panose="020B0803050000020004" pitchFamily="34" charset="0"/>
              </a:rPr>
              <a:t>Not in education, employment or training</a:t>
            </a:r>
          </a:p>
          <a:p>
            <a:pPr lvl="1">
              <a:buFont typeface="Arial" charset="0"/>
              <a:buChar char="–"/>
              <a:defRPr/>
            </a:pPr>
            <a:r>
              <a:rPr lang="en-GB" sz="2400" dirty="0">
                <a:latin typeface="Fira Sans" panose="020B0803050000020004" pitchFamily="34" charset="0"/>
              </a:rPr>
              <a:t>Have little work experience</a:t>
            </a:r>
          </a:p>
          <a:p>
            <a:pPr lvl="1">
              <a:buFont typeface="Arial" charset="0"/>
              <a:buChar char="–"/>
              <a:defRPr/>
            </a:pPr>
            <a:r>
              <a:rPr lang="en-GB" sz="2400" dirty="0">
                <a:latin typeface="Fira Sans" panose="020B0803050000020004" pitchFamily="34" charset="0"/>
              </a:rPr>
              <a:t>Do not have level 3 qualifications</a:t>
            </a:r>
          </a:p>
          <a:p>
            <a:pPr lvl="1">
              <a:buFont typeface="Arial" charset="0"/>
              <a:buChar char="–"/>
              <a:defRPr/>
            </a:pPr>
            <a:endParaRPr lang="en-GB" sz="2400" dirty="0">
              <a:latin typeface="Fira Sans" panose="020B0803050000020004" pitchFamily="34" charset="0"/>
            </a:endParaRPr>
          </a:p>
          <a:p>
            <a:pPr>
              <a:buFont typeface="Arial" charset="0"/>
              <a:buChar char="•"/>
              <a:defRPr/>
            </a:pPr>
            <a:r>
              <a:rPr lang="en-GB" sz="2400" dirty="0">
                <a:latin typeface="Fira Sans" panose="020B0803050000020004" pitchFamily="34" charset="0"/>
              </a:rPr>
              <a:t>It can last between 6 weeks and 6 months</a:t>
            </a:r>
          </a:p>
          <a:p>
            <a:pPr>
              <a:defRPr/>
            </a:pPr>
            <a:endParaRPr lang="en-GB" sz="2400" dirty="0">
              <a:latin typeface="Fira Sans" panose="020B0803050000020004" pitchFamily="34" charset="0"/>
            </a:endParaRPr>
          </a:p>
          <a:p>
            <a:pPr>
              <a:buFont typeface="Arial" charset="0"/>
              <a:buChar char="•"/>
              <a:defRPr/>
            </a:pPr>
            <a:r>
              <a:rPr lang="en-GB" sz="2400" dirty="0">
                <a:latin typeface="Fira Sans" panose="020B0803050000020004" pitchFamily="34" charset="0"/>
              </a:rPr>
              <a:t>Find traineeships at www.gov.uk/find-traineeship</a:t>
            </a:r>
          </a:p>
        </p:txBody>
      </p:sp>
    </p:spTree>
    <p:extLst>
      <p:ext uri="{BB962C8B-B14F-4D97-AF65-F5344CB8AC3E}">
        <p14:creationId xmlns:p14="http://schemas.microsoft.com/office/powerpoint/2010/main" val="349959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rgbClr val="748693"/>
                </a:solidFill>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2</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a:solidFill>
                  <a:srgbClr val="990A2C"/>
                </a:solidFill>
                <a:latin typeface="Lucida Sans" panose="020B0602030504020204" pitchFamily="34" charset="0"/>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828800" y="2272937"/>
            <a:ext cx="8345421" cy="3929903"/>
          </a:xfrm>
          <a:solidFill>
            <a:schemeClr val="bg1"/>
          </a:solidFill>
          <a:ln w="76200">
            <a:solidFill>
              <a:srgbClr val="002060"/>
            </a:solidFill>
          </a:ln>
        </p:spPr>
        <p:txBody>
          <a:bodyPr>
            <a:normAutofit fontScale="92500" lnSpcReduction="20000"/>
          </a:bodyPr>
          <a:lstStyle/>
          <a:p>
            <a:pPr marL="342900" indent="-342900" algn="l">
              <a:lnSpc>
                <a:spcPct val="90000"/>
              </a:lnSpc>
              <a:spcBef>
                <a:spcPts val="600"/>
              </a:spcBef>
              <a:buClr>
                <a:schemeClr val="bg1"/>
              </a:buClr>
              <a:buFont typeface="Arial" panose="020B0604020202020204" pitchFamily="34" charset="0"/>
              <a:buChar char="•"/>
            </a:pPr>
            <a:r>
              <a:rPr lang="en-GB" altLang="en-US" dirty="0">
                <a:latin typeface="Fira Sans" panose="020B0803050000020004" pitchFamily="34" charset="0"/>
                <a:cs typeface="Arial" charset="0"/>
                <a:sym typeface="Wingdings" pitchFamily="2" charset="2"/>
              </a:rPr>
              <a:t>A real job with a real employer</a:t>
            </a:r>
          </a:p>
          <a:p>
            <a:pPr marL="342900" indent="-342900" algn="l">
              <a:lnSpc>
                <a:spcPct val="90000"/>
              </a:lnSpc>
              <a:spcBef>
                <a:spcPts val="600"/>
              </a:spcBef>
              <a:buClr>
                <a:schemeClr val="bg1"/>
              </a:buClr>
              <a:buFont typeface="Arial" panose="020B0604020202020204" pitchFamily="34" charset="0"/>
              <a:buChar char="•"/>
            </a:pPr>
            <a:endParaRPr lang="en-GB" altLang="en-US" dirty="0">
              <a:latin typeface="Fira Sans" panose="020B0803050000020004" pitchFamily="34" charset="0"/>
              <a:cs typeface="Arial" charset="0"/>
              <a:sym typeface="Wingdings" pitchFamily="2" charset="2"/>
            </a:endParaRPr>
          </a:p>
          <a:p>
            <a:pPr marL="342900" indent="-342900" algn="l">
              <a:lnSpc>
                <a:spcPct val="90000"/>
              </a:lnSpc>
              <a:spcBef>
                <a:spcPts val="600"/>
              </a:spcBef>
              <a:buClr>
                <a:schemeClr val="bg1"/>
              </a:buClr>
              <a:buFont typeface="Arial" panose="020B0604020202020204" pitchFamily="34" charset="0"/>
              <a:buChar char="•"/>
            </a:pPr>
            <a:r>
              <a:rPr lang="en-GB" altLang="en-US" dirty="0">
                <a:latin typeface="Fira Sans" panose="020B0803050000020004" pitchFamily="34" charset="0"/>
                <a:cs typeface="Arial" charset="0"/>
                <a:sym typeface="Wingdings" pitchFamily="2" charset="2"/>
              </a:rPr>
              <a:t>Work towards nationally recognised qualifications and training </a:t>
            </a:r>
          </a:p>
          <a:p>
            <a:pPr marL="342900" indent="-342900" algn="l">
              <a:lnSpc>
                <a:spcPct val="90000"/>
              </a:lnSpc>
              <a:spcBef>
                <a:spcPts val="600"/>
              </a:spcBef>
              <a:buClr>
                <a:schemeClr val="bg1"/>
              </a:buClr>
              <a:buFont typeface="Arial" panose="020B0604020202020204" pitchFamily="34" charset="0"/>
              <a:buChar char="•"/>
            </a:pPr>
            <a:endParaRPr lang="en-GB" altLang="en-US" dirty="0">
              <a:latin typeface="Fira Sans" panose="020B0803050000020004" pitchFamily="34" charset="0"/>
              <a:cs typeface="Arial" charset="0"/>
              <a:sym typeface="Wingdings" pitchFamily="2" charset="2"/>
            </a:endParaRPr>
          </a:p>
          <a:p>
            <a:pPr marL="342900" indent="-342900" algn="l">
              <a:lnSpc>
                <a:spcPct val="90000"/>
              </a:lnSpc>
              <a:spcBef>
                <a:spcPts val="600"/>
              </a:spcBef>
              <a:buClr>
                <a:schemeClr val="bg1"/>
              </a:buClr>
              <a:buFont typeface="Arial" panose="020B0604020202020204" pitchFamily="34" charset="0"/>
              <a:buChar char="•"/>
            </a:pPr>
            <a:r>
              <a:rPr lang="en-GB" altLang="en-US" dirty="0">
                <a:latin typeface="Fira Sans" panose="020B0803050000020004" pitchFamily="34" charset="0"/>
                <a:cs typeface="Arial" charset="0"/>
                <a:sym typeface="Wingdings" pitchFamily="2" charset="2"/>
              </a:rPr>
              <a:t>Paid a salary </a:t>
            </a:r>
          </a:p>
          <a:p>
            <a:pPr marL="342900" indent="-342900" algn="l">
              <a:lnSpc>
                <a:spcPct val="90000"/>
              </a:lnSpc>
              <a:spcBef>
                <a:spcPts val="600"/>
              </a:spcBef>
              <a:buClr>
                <a:schemeClr val="bg1"/>
              </a:buClr>
              <a:buFont typeface="Arial" panose="020B0604020202020204" pitchFamily="34" charset="0"/>
              <a:buChar char="•"/>
            </a:pPr>
            <a:endParaRPr lang="en-GB" altLang="en-US" dirty="0">
              <a:latin typeface="Fira Sans" panose="020B0803050000020004" pitchFamily="34" charset="0"/>
              <a:cs typeface="Arial" charset="0"/>
              <a:sym typeface="Wingdings" pitchFamily="2" charset="2"/>
            </a:endParaRPr>
          </a:p>
          <a:p>
            <a:pPr marL="342900" indent="-342900" algn="l">
              <a:lnSpc>
                <a:spcPct val="90000"/>
              </a:lnSpc>
              <a:spcBef>
                <a:spcPts val="600"/>
              </a:spcBef>
              <a:buClr>
                <a:schemeClr val="bg1"/>
              </a:buClr>
              <a:buFont typeface="Arial" panose="020B0604020202020204" pitchFamily="34" charset="0"/>
              <a:buChar char="•"/>
            </a:pPr>
            <a:r>
              <a:rPr lang="en-GB" altLang="en-US" dirty="0">
                <a:latin typeface="Fira Sans" panose="020B0803050000020004" pitchFamily="34" charset="0"/>
                <a:cs typeface="Arial" charset="0"/>
                <a:sym typeface="Wingdings" pitchFamily="2" charset="2"/>
              </a:rPr>
              <a:t>Contract of employment</a:t>
            </a:r>
          </a:p>
          <a:p>
            <a:pPr marL="342900" indent="-342900" algn="l">
              <a:lnSpc>
                <a:spcPct val="90000"/>
              </a:lnSpc>
              <a:spcBef>
                <a:spcPts val="600"/>
              </a:spcBef>
              <a:buClr>
                <a:schemeClr val="bg1"/>
              </a:buClr>
              <a:buFont typeface="Arial" panose="020B0604020202020204" pitchFamily="34" charset="0"/>
              <a:buChar char="•"/>
            </a:pPr>
            <a:endParaRPr lang="en-GB" altLang="en-US" dirty="0">
              <a:latin typeface="Fira Sans" panose="020B0803050000020004" pitchFamily="34" charset="0"/>
              <a:cs typeface="Arial" charset="0"/>
              <a:sym typeface="Wingdings" pitchFamily="2" charset="2"/>
            </a:endParaRPr>
          </a:p>
          <a:p>
            <a:pPr marL="342900" indent="-342900" algn="l">
              <a:lnSpc>
                <a:spcPct val="90000"/>
              </a:lnSpc>
              <a:spcBef>
                <a:spcPts val="600"/>
              </a:spcBef>
              <a:buClr>
                <a:schemeClr val="bg1"/>
              </a:buClr>
              <a:buFont typeface="Arial" panose="020B0604020202020204" pitchFamily="34" charset="0"/>
              <a:buChar char="•"/>
            </a:pPr>
            <a:r>
              <a:rPr lang="en-GB" altLang="en-US" dirty="0">
                <a:latin typeface="Fira Sans" panose="020B0803050000020004" pitchFamily="34" charset="0"/>
                <a:cs typeface="Arial" charset="0"/>
                <a:sym typeface="Wingdings" pitchFamily="2" charset="2"/>
              </a:rPr>
              <a:t>Same rights and responsibilities as other employees (holiday and sick pay)</a:t>
            </a:r>
          </a:p>
          <a:p>
            <a:pPr marL="342900" indent="-342900" algn="l">
              <a:lnSpc>
                <a:spcPct val="90000"/>
              </a:lnSpc>
              <a:spcBef>
                <a:spcPts val="600"/>
              </a:spcBef>
              <a:buClr>
                <a:schemeClr val="bg1"/>
              </a:buClr>
              <a:buFont typeface="Arial" panose="020B0604020202020204" pitchFamily="34" charset="0"/>
              <a:buChar char="•"/>
            </a:pPr>
            <a:endParaRPr lang="en-GB" altLang="en-US" dirty="0">
              <a:latin typeface="Fira Sans" panose="020B0803050000020004" pitchFamily="34" charset="0"/>
              <a:cs typeface="Arial" charset="0"/>
              <a:sym typeface="Wingdings" pitchFamily="2" charset="2"/>
            </a:endParaRPr>
          </a:p>
          <a:p>
            <a:pPr marL="342900" indent="-342900" algn="l">
              <a:lnSpc>
                <a:spcPct val="90000"/>
              </a:lnSpc>
              <a:spcBef>
                <a:spcPts val="600"/>
              </a:spcBef>
              <a:buClr>
                <a:schemeClr val="bg1"/>
              </a:buClr>
              <a:buFont typeface="Arial" panose="020B0604020202020204" pitchFamily="34" charset="0"/>
              <a:buChar char="•"/>
            </a:pPr>
            <a:r>
              <a:rPr lang="en-GB" altLang="en-US" dirty="0">
                <a:latin typeface="Fira Sans" panose="020B0803050000020004" pitchFamily="34" charset="0"/>
                <a:cs typeface="Arial" charset="0"/>
                <a:sym typeface="Wingdings" pitchFamily="2" charset="2"/>
              </a:rPr>
              <a:t>Develop industry and transferable skills</a:t>
            </a:r>
          </a:p>
          <a:p>
            <a:pPr algn="l"/>
            <a:endParaRPr lang="en-GB" b="1" dirty="0">
              <a:latin typeface="Fira Sans" panose="020B0803050000020004" pitchFamily="34" charset="0"/>
            </a:endParaRPr>
          </a:p>
        </p:txBody>
      </p:sp>
      <p:sp>
        <p:nvSpPr>
          <p:cNvPr id="2" name="TextBox 1"/>
          <p:cNvSpPr txBox="1"/>
          <p:nvPr/>
        </p:nvSpPr>
        <p:spPr>
          <a:xfrm>
            <a:off x="3239589" y="1042232"/>
            <a:ext cx="6635932" cy="1200329"/>
          </a:xfrm>
          <a:prstGeom prst="rect">
            <a:avLst/>
          </a:prstGeom>
          <a:noFill/>
        </p:spPr>
        <p:txBody>
          <a:bodyPr wrap="square" rtlCol="0">
            <a:spAutoFit/>
          </a:bodyPr>
          <a:lstStyle/>
          <a:p>
            <a:r>
              <a:rPr lang="en-GB" altLang="en-US" sz="3600" b="1" dirty="0">
                <a:latin typeface="Century Gothic" panose="020B0502020202020204" pitchFamily="34" charset="0"/>
                <a:cs typeface="Arial" charset="0"/>
                <a:sym typeface="Wingdings" pitchFamily="2" charset="2"/>
              </a:rPr>
              <a:t>What is an apprenticeship?</a:t>
            </a:r>
          </a:p>
          <a:p>
            <a:endParaRPr lang="en-GB" sz="3600" dirty="0">
              <a:latin typeface="Fira Sans" panose="020B0803050000020004" pitchFamily="34" charset="0"/>
            </a:endParaRPr>
          </a:p>
        </p:txBody>
      </p:sp>
    </p:spTree>
    <p:extLst>
      <p:ext uri="{BB962C8B-B14F-4D97-AF65-F5344CB8AC3E}">
        <p14:creationId xmlns:p14="http://schemas.microsoft.com/office/powerpoint/2010/main" val="423732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rgbClr val="748693"/>
                </a:solidFill>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3</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a:solidFill>
                  <a:srgbClr val="990A2C"/>
                </a:solidFill>
                <a:latin typeface="Lucida Sans" panose="020B0602030504020204" pitchFamily="34" charset="0"/>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48197" y="1042232"/>
            <a:ext cx="7526024" cy="584775"/>
          </a:xfrm>
          <a:prstGeom prst="rect">
            <a:avLst/>
          </a:prstGeom>
          <a:noFill/>
        </p:spPr>
        <p:txBody>
          <a:bodyPr wrap="square" rtlCol="0">
            <a:spAutoFit/>
          </a:bodyPr>
          <a:lstStyle/>
          <a:p>
            <a:r>
              <a:rPr lang="en-US" sz="3200" b="1" dirty="0">
                <a:latin typeface="Fira Sans" panose="020B0803050000020004" pitchFamily="34" charset="0"/>
              </a:rPr>
              <a:t>How does an apprenticeship work?</a:t>
            </a:r>
          </a:p>
        </p:txBody>
      </p:sp>
      <p:sp>
        <p:nvSpPr>
          <p:cNvPr id="10" name="Subtitle 9">
            <a:extLst>
              <a:ext uri="{FF2B5EF4-FFF2-40B4-BE49-F238E27FC236}">
                <a16:creationId xmlns:a16="http://schemas.microsoft.com/office/drawing/2014/main" id="{8D814046-FA90-4525-8964-00256C765054}"/>
              </a:ext>
            </a:extLst>
          </p:cNvPr>
          <p:cNvSpPr>
            <a:spLocks noGrp="1"/>
          </p:cNvSpPr>
          <p:nvPr>
            <p:ph type="subTitle" idx="1"/>
          </p:nvPr>
        </p:nvSpPr>
        <p:spPr>
          <a:xfrm>
            <a:off x="2502826" y="2270054"/>
            <a:ext cx="2295279" cy="1581583"/>
          </a:xfrm>
          <a:prstGeom prst="roundRect">
            <a:avLst/>
          </a:prstGeom>
          <a:solidFill>
            <a:srgbClr val="FF8837"/>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latin typeface="Century Gothic" panose="020B0502020202020204" pitchFamily="34" charset="0"/>
              </a:rPr>
              <a:t>Employer</a:t>
            </a:r>
          </a:p>
        </p:txBody>
      </p:sp>
      <p:sp>
        <p:nvSpPr>
          <p:cNvPr id="11" name="Rectangle: Rounded Corners 10">
            <a:extLst>
              <a:ext uri="{FF2B5EF4-FFF2-40B4-BE49-F238E27FC236}">
                <a16:creationId xmlns:a16="http://schemas.microsoft.com/office/drawing/2014/main" id="{FC701A61-2D16-4B40-BC59-6B381C834AAE}"/>
              </a:ext>
            </a:extLst>
          </p:cNvPr>
          <p:cNvSpPr/>
          <p:nvPr/>
        </p:nvSpPr>
        <p:spPr>
          <a:xfrm>
            <a:off x="4275118" y="4433128"/>
            <a:ext cx="2774832" cy="1581583"/>
          </a:xfrm>
          <a:prstGeom prst="roundRect">
            <a:avLst/>
          </a:prstGeom>
          <a:solidFill>
            <a:srgbClr val="FF8837"/>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latin typeface="Century Gothic" panose="020B0502020202020204" pitchFamily="34" charset="0"/>
              </a:rPr>
              <a:t>Apprentice</a:t>
            </a:r>
          </a:p>
        </p:txBody>
      </p:sp>
      <p:sp>
        <p:nvSpPr>
          <p:cNvPr id="12" name="Rectangle: Rounded Corners 11">
            <a:extLst>
              <a:ext uri="{FF2B5EF4-FFF2-40B4-BE49-F238E27FC236}">
                <a16:creationId xmlns:a16="http://schemas.microsoft.com/office/drawing/2014/main" id="{79F8075A-3BB6-4933-9FA8-CA39EC02260B}"/>
              </a:ext>
            </a:extLst>
          </p:cNvPr>
          <p:cNvSpPr/>
          <p:nvPr/>
        </p:nvSpPr>
        <p:spPr>
          <a:xfrm>
            <a:off x="6828581" y="2272215"/>
            <a:ext cx="2564801" cy="1581583"/>
          </a:xfrm>
          <a:prstGeom prst="roundRect">
            <a:avLst/>
          </a:prstGeom>
          <a:solidFill>
            <a:srgbClr val="FF8837"/>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latin typeface="Century Gothic" panose="020B0502020202020204" pitchFamily="34" charset="0"/>
              </a:rPr>
              <a:t>Training provider/ University</a:t>
            </a:r>
          </a:p>
        </p:txBody>
      </p:sp>
      <p:sp>
        <p:nvSpPr>
          <p:cNvPr id="13" name="Arrow: Left-Right 12">
            <a:extLst>
              <a:ext uri="{FF2B5EF4-FFF2-40B4-BE49-F238E27FC236}">
                <a16:creationId xmlns:a16="http://schemas.microsoft.com/office/drawing/2014/main" id="{259D0780-098F-42AB-9059-3C9484853333}"/>
              </a:ext>
            </a:extLst>
          </p:cNvPr>
          <p:cNvSpPr/>
          <p:nvPr/>
        </p:nvSpPr>
        <p:spPr>
          <a:xfrm>
            <a:off x="5023262" y="2844225"/>
            <a:ext cx="1626920" cy="58477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Arrow: Bent 14">
            <a:extLst>
              <a:ext uri="{FF2B5EF4-FFF2-40B4-BE49-F238E27FC236}">
                <a16:creationId xmlns:a16="http://schemas.microsoft.com/office/drawing/2014/main" id="{535E8291-E49B-437F-8AC3-252593ADC4A1}"/>
              </a:ext>
            </a:extLst>
          </p:cNvPr>
          <p:cNvSpPr/>
          <p:nvPr/>
        </p:nvSpPr>
        <p:spPr>
          <a:xfrm rot="10800000">
            <a:off x="7049950" y="3868661"/>
            <a:ext cx="1195228" cy="1581583"/>
          </a:xfrm>
          <a:prstGeom prst="bentArrow">
            <a:avLst>
              <a:gd name="adj1" fmla="val 25000"/>
              <a:gd name="adj2" fmla="val 25000"/>
              <a:gd name="adj3" fmla="val 25000"/>
              <a:gd name="adj4" fmla="val 453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6" name="Arrow: Bent 15">
            <a:extLst>
              <a:ext uri="{FF2B5EF4-FFF2-40B4-BE49-F238E27FC236}">
                <a16:creationId xmlns:a16="http://schemas.microsoft.com/office/drawing/2014/main" id="{493616F7-1C79-4BA6-8637-913FDF760C07}"/>
              </a:ext>
            </a:extLst>
          </p:cNvPr>
          <p:cNvSpPr/>
          <p:nvPr/>
        </p:nvSpPr>
        <p:spPr>
          <a:xfrm rot="10800000" flipH="1">
            <a:off x="3107059" y="3851636"/>
            <a:ext cx="1168058" cy="158158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4118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355186" y="1842800"/>
            <a:ext cx="8512490" cy="4440561"/>
          </a:xfrm>
          <a:solidFill>
            <a:schemeClr val="bg1"/>
          </a:solidFill>
          <a:ln w="76200">
            <a:solidFill>
              <a:srgbClr val="002060"/>
            </a:solidFill>
          </a:ln>
        </p:spPr>
        <p:txBody>
          <a:bodyPr>
            <a:normAutofit/>
          </a:bodyPr>
          <a:lstStyle/>
          <a:p>
            <a:pPr algn="l">
              <a:buClr>
                <a:schemeClr val="tx1"/>
              </a:buClr>
            </a:pPr>
            <a:r>
              <a:rPr lang="en-GB" altLang="en-US" dirty="0">
                <a:latin typeface="Fira Sans" panose="020B0803050000020004" pitchFamily="34" charset="0"/>
                <a:cs typeface="Arial" charset="0"/>
              </a:rPr>
              <a:t>The majority of time is spent in the workplace doing a job with the support of the employer and a tutor</a:t>
            </a:r>
          </a:p>
          <a:p>
            <a:pPr algn="l">
              <a:buClr>
                <a:schemeClr val="tx1"/>
              </a:buClr>
            </a:pPr>
            <a:endParaRPr lang="en-GB" altLang="en-US" dirty="0">
              <a:latin typeface="Fira Sans" panose="020B0803050000020004" pitchFamily="34" charset="0"/>
              <a:cs typeface="Arial" charset="0"/>
            </a:endParaRPr>
          </a:p>
          <a:p>
            <a:pPr algn="l">
              <a:buClr>
                <a:schemeClr val="tx1"/>
              </a:buClr>
            </a:pPr>
            <a:r>
              <a:rPr lang="en-GB" altLang="en-US" dirty="0">
                <a:latin typeface="Fira Sans" panose="020B0803050000020004" pitchFamily="34" charset="0"/>
                <a:cs typeface="Arial" charset="0"/>
              </a:rPr>
              <a:t>There is also an element of ‘off the job’ training which usually takes place with a training provider or at a university</a:t>
            </a:r>
          </a:p>
          <a:p>
            <a:pPr algn="l">
              <a:buClr>
                <a:schemeClr val="tx1"/>
              </a:buClr>
            </a:pPr>
            <a:endParaRPr lang="en-GB" altLang="en-US" dirty="0">
              <a:latin typeface="Fira Sans" panose="020B0803050000020004" pitchFamily="34" charset="0"/>
              <a:cs typeface="Arial" charset="0"/>
            </a:endParaRPr>
          </a:p>
          <a:p>
            <a:pPr algn="l">
              <a:buClr>
                <a:schemeClr val="tx1"/>
              </a:buClr>
            </a:pPr>
            <a:r>
              <a:rPr lang="en-GB" altLang="en-US" dirty="0">
                <a:latin typeface="Fira Sans" panose="020B0803050000020004" pitchFamily="34" charset="0"/>
                <a:cs typeface="Arial" charset="0"/>
              </a:rPr>
              <a:t>Employer committed to providing appropriate support and experiences to enable the apprentice to build their knowledge and skills</a:t>
            </a:r>
          </a:p>
          <a:p>
            <a:endParaRPr lang="en-GB" b="1" dirty="0">
              <a:solidFill>
                <a:srgbClr val="002060"/>
              </a:solidFill>
            </a:endParaRPr>
          </a:p>
        </p:txBody>
      </p:sp>
      <p:sp>
        <p:nvSpPr>
          <p:cNvPr id="10" name="TextBox 9"/>
          <p:cNvSpPr txBox="1"/>
          <p:nvPr/>
        </p:nvSpPr>
        <p:spPr>
          <a:xfrm>
            <a:off x="2502826" y="844396"/>
            <a:ext cx="7270566" cy="584775"/>
          </a:xfrm>
          <a:prstGeom prst="rect">
            <a:avLst/>
          </a:prstGeom>
          <a:noFill/>
        </p:spPr>
        <p:txBody>
          <a:bodyPr wrap="square" rtlCol="0">
            <a:spAutoFit/>
          </a:bodyPr>
          <a:lstStyle/>
          <a:p>
            <a:pPr>
              <a:defRPr/>
            </a:pPr>
            <a:r>
              <a:rPr lang="en-GB" altLang="en-US" sz="3200" b="1" dirty="0">
                <a:latin typeface="Fira Sans" panose="020B0803050000020004" pitchFamily="34" charset="0"/>
                <a:cs typeface="Arial" charset="0"/>
              </a:rPr>
              <a:t>How does an apprenticeship work?</a:t>
            </a:r>
          </a:p>
        </p:txBody>
      </p:sp>
    </p:spTree>
    <p:extLst>
      <p:ext uri="{BB962C8B-B14F-4D97-AF65-F5344CB8AC3E}">
        <p14:creationId xmlns:p14="http://schemas.microsoft.com/office/powerpoint/2010/main" val="96121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71010E2-9B0D-47CE-8D6E-DC354E6DE880}"/>
              </a:ext>
            </a:extLst>
          </p:cNvPr>
          <p:cNvPicPr>
            <a:picLocks noChangeAspect="1"/>
          </p:cNvPicPr>
          <p:nvPr/>
        </p:nvPicPr>
        <p:blipFill rotWithShape="1">
          <a:blip r:embed="rId4"/>
          <a:srcRect l="25950" t="36931" r="14036" b="20693"/>
          <a:stretch/>
        </p:blipFill>
        <p:spPr>
          <a:xfrm>
            <a:off x="1353787" y="1567544"/>
            <a:ext cx="9286503" cy="4788806"/>
          </a:xfrm>
          <a:prstGeom prst="rect">
            <a:avLst/>
          </a:prstGeom>
        </p:spPr>
      </p:pic>
      <p:sp>
        <p:nvSpPr>
          <p:cNvPr id="10" name="TextBox 9"/>
          <p:cNvSpPr txBox="1"/>
          <p:nvPr/>
        </p:nvSpPr>
        <p:spPr>
          <a:xfrm>
            <a:off x="2778034" y="844396"/>
            <a:ext cx="6635932" cy="1200329"/>
          </a:xfrm>
          <a:prstGeom prst="rect">
            <a:avLst/>
          </a:prstGeom>
          <a:noFill/>
        </p:spPr>
        <p:txBody>
          <a:bodyPr wrap="square" rtlCol="0">
            <a:spAutoFit/>
          </a:bodyPr>
          <a:lstStyle/>
          <a:p>
            <a:pPr>
              <a:defRPr/>
            </a:pPr>
            <a:r>
              <a:rPr lang="en-GB" sz="3600" b="1" spc="300" dirty="0">
                <a:latin typeface="Century Gothic" panose="020B0502020202020204" pitchFamily="34" charset="0"/>
                <a:ea typeface="Tahoma" panose="020B0604030504040204" pitchFamily="34" charset="0"/>
                <a:cs typeface="Tahoma" panose="020B0604030504040204" pitchFamily="34" charset="0"/>
              </a:rPr>
              <a:t>Apprenticeship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Fira Sans" panose="020B0803050000020004" pitchFamily="34" charset="0"/>
              <a:ea typeface="+mn-ea"/>
              <a:cs typeface="+mn-cs"/>
            </a:endParaRPr>
          </a:p>
        </p:txBody>
      </p:sp>
    </p:spTree>
    <p:extLst>
      <p:ext uri="{BB962C8B-B14F-4D97-AF65-F5344CB8AC3E}">
        <p14:creationId xmlns:p14="http://schemas.microsoft.com/office/powerpoint/2010/main" val="423623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89811" y="533619"/>
            <a:ext cx="7064827" cy="1015663"/>
          </a:xfrm>
          <a:prstGeom prst="rect">
            <a:avLst/>
          </a:prstGeom>
          <a:noFill/>
        </p:spPr>
        <p:txBody>
          <a:bodyPr wrap="square" rtlCol="0">
            <a:spAutoFit/>
          </a:bodyPr>
          <a:lstStyle/>
          <a:p>
            <a:pPr>
              <a:defRPr/>
            </a:pPr>
            <a:r>
              <a:rPr lang="en-GB" sz="3000" b="1" spc="300" dirty="0">
                <a:latin typeface="Century Gothic" panose="020B0502020202020204" pitchFamily="34" charset="0"/>
                <a:ea typeface="Tahoma" panose="020B0604030504040204" pitchFamily="34" charset="0"/>
                <a:cs typeface="Tahoma" panose="020B0604030504040204" pitchFamily="34" charset="0"/>
              </a:rPr>
              <a:t>Variety of higher and degree apprenticeships available</a:t>
            </a:r>
            <a:r>
              <a:rPr lang="en-GB" sz="3000" b="1" u="sng" spc="300" dirty="0">
                <a:latin typeface="Century Gothic" panose="020B0502020202020204" pitchFamily="34" charset="0"/>
                <a:ea typeface="Tahoma" panose="020B0604030504040204" pitchFamily="34" charset="0"/>
                <a:cs typeface="Tahoma" panose="020B0604030504040204" pitchFamily="34" charset="0"/>
              </a:rPr>
              <a:t> </a:t>
            </a:r>
          </a:p>
        </p:txBody>
      </p:sp>
      <p:sp>
        <p:nvSpPr>
          <p:cNvPr id="12" name="Subtitle 11">
            <a:extLst>
              <a:ext uri="{FF2B5EF4-FFF2-40B4-BE49-F238E27FC236}">
                <a16:creationId xmlns:a16="http://schemas.microsoft.com/office/drawing/2014/main" id="{140EC693-670B-4095-8929-65B6EE4D3BDF}"/>
              </a:ext>
            </a:extLst>
          </p:cNvPr>
          <p:cNvSpPr>
            <a:spLocks noGrp="1"/>
          </p:cNvSpPr>
          <p:nvPr>
            <p:ph type="subTitle" idx="1"/>
          </p:nvPr>
        </p:nvSpPr>
        <p:spPr>
          <a:xfrm>
            <a:off x="6578600" y="1688563"/>
            <a:ext cx="3606800" cy="4872103"/>
          </a:xfrm>
          <a:prstGeom prst="rect">
            <a:avLst/>
          </a:prstGeom>
        </p:spPr>
        <p:txBody>
          <a:bodyPr wrap="square">
            <a:spAutoFit/>
          </a:bodyPr>
          <a:lstStyle/>
          <a:p>
            <a:pPr algn="l">
              <a:defRPr/>
            </a:pPr>
            <a:r>
              <a:rPr lang="en-GB" sz="1800" b="1" dirty="0">
                <a:latin typeface="Fira Sans" panose="020B0803050000020004" pitchFamily="34" charset="0"/>
              </a:rPr>
              <a:t>Digital</a:t>
            </a:r>
          </a:p>
          <a:p>
            <a:pPr algn="l">
              <a:defRPr/>
            </a:pPr>
            <a:endParaRPr lang="en-GB" sz="1800" b="1" dirty="0">
              <a:latin typeface="Fira Sans" panose="020B0803050000020004" pitchFamily="34" charset="0"/>
            </a:endParaRPr>
          </a:p>
          <a:p>
            <a:pPr algn="l">
              <a:defRPr/>
            </a:pPr>
            <a:r>
              <a:rPr lang="en-GB" sz="1800" b="1" dirty="0">
                <a:latin typeface="Fira Sans" panose="020B0803050000020004" pitchFamily="34" charset="0"/>
              </a:rPr>
              <a:t>Education &amp; childcare</a:t>
            </a:r>
          </a:p>
          <a:p>
            <a:pPr algn="l">
              <a:defRPr/>
            </a:pPr>
            <a:endParaRPr lang="en-GB" sz="1800" b="1" dirty="0">
              <a:latin typeface="Fira Sans" panose="020B0803050000020004" pitchFamily="34" charset="0"/>
            </a:endParaRPr>
          </a:p>
          <a:p>
            <a:pPr algn="l">
              <a:defRPr/>
            </a:pPr>
            <a:r>
              <a:rPr lang="en-GB" sz="1800" b="1" dirty="0">
                <a:latin typeface="Fira Sans" panose="020B0803050000020004" pitchFamily="34" charset="0"/>
              </a:rPr>
              <a:t>Engineering &amp; manufacturing</a:t>
            </a:r>
          </a:p>
          <a:p>
            <a:pPr algn="l">
              <a:defRPr/>
            </a:pPr>
            <a:endParaRPr lang="en-GB" sz="1800" b="1" dirty="0">
              <a:latin typeface="Fira Sans" panose="020B0803050000020004" pitchFamily="34" charset="0"/>
            </a:endParaRPr>
          </a:p>
          <a:p>
            <a:pPr algn="l">
              <a:defRPr/>
            </a:pPr>
            <a:r>
              <a:rPr lang="en-GB" sz="1800" b="1" dirty="0">
                <a:latin typeface="Fira Sans" panose="020B0803050000020004" pitchFamily="34" charset="0"/>
              </a:rPr>
              <a:t>Health &amp; science</a:t>
            </a:r>
          </a:p>
          <a:p>
            <a:pPr algn="l">
              <a:defRPr/>
            </a:pPr>
            <a:endParaRPr lang="en-GB" sz="1800" b="1" dirty="0">
              <a:latin typeface="Fira Sans" panose="020B0803050000020004" pitchFamily="34" charset="0"/>
            </a:endParaRPr>
          </a:p>
          <a:p>
            <a:pPr algn="l">
              <a:defRPr/>
            </a:pPr>
            <a:r>
              <a:rPr lang="en-GB" sz="1800" b="1" dirty="0">
                <a:latin typeface="Fira Sans" panose="020B0803050000020004" pitchFamily="34" charset="0"/>
              </a:rPr>
              <a:t>Legal, finance &amp; accounting</a:t>
            </a:r>
          </a:p>
          <a:p>
            <a:pPr algn="l">
              <a:defRPr/>
            </a:pPr>
            <a:endParaRPr lang="en-GB" sz="1800" b="1" dirty="0">
              <a:latin typeface="Fira Sans" panose="020B0803050000020004" pitchFamily="34" charset="0"/>
            </a:endParaRPr>
          </a:p>
          <a:p>
            <a:pPr algn="l">
              <a:defRPr/>
            </a:pPr>
            <a:r>
              <a:rPr lang="en-GB" sz="1800" b="1" dirty="0">
                <a:latin typeface="Fira Sans" panose="020B0803050000020004" pitchFamily="34" charset="0"/>
              </a:rPr>
              <a:t>Sales, marketing &amp; procurement</a:t>
            </a:r>
          </a:p>
          <a:p>
            <a:pPr algn="l">
              <a:defRPr/>
            </a:pPr>
            <a:endParaRPr lang="en-GB" sz="1800" b="1" dirty="0">
              <a:latin typeface="Fira Sans" panose="020B0803050000020004" pitchFamily="34" charset="0"/>
            </a:endParaRPr>
          </a:p>
          <a:p>
            <a:pPr algn="l">
              <a:defRPr/>
            </a:pPr>
            <a:r>
              <a:rPr lang="en-GB" sz="1800" b="1" dirty="0">
                <a:latin typeface="Fira Sans" panose="020B0803050000020004" pitchFamily="34" charset="0"/>
              </a:rPr>
              <a:t>Transport &amp; logistics</a:t>
            </a:r>
          </a:p>
        </p:txBody>
      </p:sp>
      <p:sp>
        <p:nvSpPr>
          <p:cNvPr id="13" name="Subtitle 11">
            <a:extLst>
              <a:ext uri="{FF2B5EF4-FFF2-40B4-BE49-F238E27FC236}">
                <a16:creationId xmlns:a16="http://schemas.microsoft.com/office/drawing/2014/main" id="{0A1AC053-AEA3-40D2-A1E1-CF8CDF09A0D4}"/>
              </a:ext>
            </a:extLst>
          </p:cNvPr>
          <p:cNvSpPr txBox="1">
            <a:spLocks/>
          </p:cNvSpPr>
          <p:nvPr/>
        </p:nvSpPr>
        <p:spPr>
          <a:xfrm>
            <a:off x="1230581" y="1598158"/>
            <a:ext cx="5158839" cy="5035609"/>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en-GB" sz="1800" b="1" dirty="0">
                <a:latin typeface="Fira Sans" panose="020B0803050000020004" pitchFamily="34" charset="0"/>
              </a:rPr>
              <a:t>Agriculture, environmental &amp; animal care</a:t>
            </a:r>
          </a:p>
          <a:p>
            <a:pPr algn="l">
              <a:lnSpc>
                <a:spcPct val="150000"/>
              </a:lnSpc>
              <a:spcBef>
                <a:spcPts val="0"/>
              </a:spcBef>
              <a:defRPr/>
            </a:pPr>
            <a:endParaRPr lang="en-GB" sz="1800" b="1" dirty="0">
              <a:latin typeface="Fira Sans" panose="020B0803050000020004" pitchFamily="34" charset="0"/>
            </a:endParaRPr>
          </a:p>
          <a:p>
            <a:pPr algn="l">
              <a:lnSpc>
                <a:spcPct val="150000"/>
              </a:lnSpc>
              <a:spcBef>
                <a:spcPts val="0"/>
              </a:spcBef>
              <a:defRPr/>
            </a:pPr>
            <a:r>
              <a:rPr lang="en-GB" sz="1800" b="1" dirty="0">
                <a:latin typeface="Fira Sans" panose="020B0803050000020004" pitchFamily="34" charset="0"/>
              </a:rPr>
              <a:t>Business &amp; administration</a:t>
            </a:r>
          </a:p>
          <a:p>
            <a:pPr algn="l">
              <a:lnSpc>
                <a:spcPct val="150000"/>
              </a:lnSpc>
              <a:spcBef>
                <a:spcPts val="0"/>
              </a:spcBef>
              <a:defRPr/>
            </a:pPr>
            <a:endParaRPr lang="en-GB" sz="1800" b="1" dirty="0">
              <a:latin typeface="Fira Sans" panose="020B0803050000020004" pitchFamily="34" charset="0"/>
            </a:endParaRPr>
          </a:p>
          <a:p>
            <a:pPr algn="l">
              <a:lnSpc>
                <a:spcPct val="150000"/>
              </a:lnSpc>
              <a:spcBef>
                <a:spcPts val="0"/>
              </a:spcBef>
              <a:defRPr/>
            </a:pPr>
            <a:r>
              <a:rPr lang="en-GB" sz="1800" b="1" dirty="0">
                <a:latin typeface="Fira Sans" panose="020B0803050000020004" pitchFamily="34" charset="0"/>
              </a:rPr>
              <a:t>Care services</a:t>
            </a:r>
          </a:p>
          <a:p>
            <a:pPr algn="l">
              <a:lnSpc>
                <a:spcPct val="150000"/>
              </a:lnSpc>
              <a:spcBef>
                <a:spcPts val="0"/>
              </a:spcBef>
              <a:defRPr/>
            </a:pPr>
            <a:endParaRPr lang="en-GB" sz="1800" b="1" dirty="0">
              <a:latin typeface="Fira Sans" panose="020B0803050000020004" pitchFamily="34" charset="0"/>
            </a:endParaRPr>
          </a:p>
          <a:p>
            <a:pPr algn="l">
              <a:lnSpc>
                <a:spcPct val="150000"/>
              </a:lnSpc>
              <a:spcBef>
                <a:spcPts val="0"/>
              </a:spcBef>
              <a:defRPr/>
            </a:pPr>
            <a:r>
              <a:rPr lang="en-GB" sz="1800" b="1" dirty="0">
                <a:latin typeface="Fira Sans" panose="020B0803050000020004" pitchFamily="34" charset="0"/>
              </a:rPr>
              <a:t>Catering &amp; hospitality</a:t>
            </a:r>
          </a:p>
          <a:p>
            <a:pPr algn="l">
              <a:lnSpc>
                <a:spcPct val="150000"/>
              </a:lnSpc>
              <a:spcBef>
                <a:spcPts val="0"/>
              </a:spcBef>
              <a:defRPr/>
            </a:pPr>
            <a:endParaRPr lang="en-GB" sz="1800" b="1" dirty="0">
              <a:latin typeface="Fira Sans" panose="020B0803050000020004" pitchFamily="34" charset="0"/>
            </a:endParaRPr>
          </a:p>
          <a:p>
            <a:pPr algn="l">
              <a:lnSpc>
                <a:spcPct val="150000"/>
              </a:lnSpc>
              <a:spcBef>
                <a:spcPts val="0"/>
              </a:spcBef>
              <a:defRPr/>
            </a:pPr>
            <a:r>
              <a:rPr lang="en-GB" sz="1800" b="1" dirty="0">
                <a:latin typeface="Fira Sans" panose="020B0803050000020004" pitchFamily="34" charset="0"/>
              </a:rPr>
              <a:t>Construction</a:t>
            </a:r>
          </a:p>
          <a:p>
            <a:pPr algn="l">
              <a:lnSpc>
                <a:spcPct val="150000"/>
              </a:lnSpc>
              <a:spcBef>
                <a:spcPts val="0"/>
              </a:spcBef>
              <a:defRPr/>
            </a:pPr>
            <a:endParaRPr lang="en-GB" sz="1800" b="1" dirty="0">
              <a:latin typeface="Fira Sans" panose="020B0803050000020004" pitchFamily="34" charset="0"/>
            </a:endParaRPr>
          </a:p>
          <a:p>
            <a:pPr algn="l">
              <a:lnSpc>
                <a:spcPct val="150000"/>
              </a:lnSpc>
              <a:spcBef>
                <a:spcPts val="0"/>
              </a:spcBef>
              <a:defRPr/>
            </a:pPr>
            <a:r>
              <a:rPr lang="en-GB" sz="1800" b="1" dirty="0">
                <a:latin typeface="Fira Sans" panose="020B0803050000020004" pitchFamily="34" charset="0"/>
              </a:rPr>
              <a:t>Creative &amp; design</a:t>
            </a:r>
          </a:p>
          <a:p>
            <a:pPr algn="l">
              <a:lnSpc>
                <a:spcPct val="150000"/>
              </a:lnSpc>
              <a:spcBef>
                <a:spcPts val="0"/>
              </a:spcBef>
              <a:defRPr/>
            </a:pPr>
            <a:endParaRPr lang="en-GB" sz="1800" b="1" dirty="0">
              <a:latin typeface="Fira Sans" panose="020B0803050000020004" pitchFamily="34" charset="0"/>
            </a:endParaRPr>
          </a:p>
        </p:txBody>
      </p:sp>
    </p:spTree>
    <p:extLst>
      <p:ext uri="{BB962C8B-B14F-4D97-AF65-F5344CB8AC3E}">
        <p14:creationId xmlns:p14="http://schemas.microsoft.com/office/powerpoint/2010/main" val="263746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355186" y="1842800"/>
            <a:ext cx="8512490" cy="4440561"/>
          </a:xfrm>
          <a:solidFill>
            <a:schemeClr val="bg1"/>
          </a:solidFill>
          <a:ln w="76200">
            <a:solidFill>
              <a:srgbClr val="002060"/>
            </a:solidFill>
          </a:ln>
        </p:spPr>
        <p:txBody>
          <a:bodyPr>
            <a:normAutofit fontScale="85000" lnSpcReduction="20000"/>
          </a:bodyPr>
          <a:lstStyle/>
          <a:p>
            <a:pPr algn="l"/>
            <a:r>
              <a:rPr lang="en-GB" sz="2500" dirty="0">
                <a:latin typeface="Fira Sans" panose="020B0803050000020004" pitchFamily="34" charset="0"/>
              </a:rPr>
              <a:t>Degree apprenticeships are a new type of programme offered by some universities. Students can achieve a full bachelor's or master's degree as part of their apprenticeship.</a:t>
            </a:r>
          </a:p>
          <a:p>
            <a:pPr algn="l"/>
            <a:r>
              <a:rPr lang="en-GB" sz="2500" dirty="0">
                <a:latin typeface="Fira Sans" panose="020B0803050000020004" pitchFamily="34" charset="0"/>
              </a:rPr>
              <a:t>These programmes are being developed by employers, universities, and professional bodies working in partnership.</a:t>
            </a:r>
          </a:p>
          <a:p>
            <a:pPr algn="l"/>
            <a:r>
              <a:rPr lang="en-GB" sz="2500" dirty="0">
                <a:latin typeface="Fira Sans" panose="020B0803050000020004" pitchFamily="34" charset="0"/>
              </a:rPr>
              <a:t>Degree apprenticeships combine working with studying part-time at a university. Apprentices are employed throughout the programme, and spend part of their time at university and the rest with their employer. This can be on a day-to-day basis or in blocks of time, depending on the programme and requirements of the employer.</a:t>
            </a:r>
          </a:p>
          <a:p>
            <a:pPr algn="l"/>
            <a:r>
              <a:rPr lang="en-GB" sz="2500" dirty="0">
                <a:latin typeface="Fira Sans" panose="020B0803050000020004" pitchFamily="34" charset="0"/>
              </a:rPr>
              <a:t>They can take between three to six years to complete, depending on the course level. Currently, the scheme is only available in England and Wales, although applications may be made from all parts of the UK.</a:t>
            </a:r>
          </a:p>
          <a:p>
            <a:pPr algn="l"/>
            <a:r>
              <a:rPr lang="en-GB" sz="2500" dirty="0">
                <a:latin typeface="Fira Sans" panose="020B0803050000020004" pitchFamily="34" charset="0"/>
              </a:rPr>
              <a:t>Degree apprenticeships are still quite new, so there are a limited number of vacancies. It’s anticipated that the number of vacancies will grow over the next year or two</a:t>
            </a:r>
          </a:p>
          <a:p>
            <a:endParaRPr lang="en-GB" b="1" dirty="0">
              <a:solidFill>
                <a:srgbClr val="002060"/>
              </a:solidFill>
            </a:endParaRPr>
          </a:p>
        </p:txBody>
      </p:sp>
      <p:sp>
        <p:nvSpPr>
          <p:cNvPr id="10" name="TextBox 9"/>
          <p:cNvSpPr txBox="1"/>
          <p:nvPr/>
        </p:nvSpPr>
        <p:spPr>
          <a:xfrm>
            <a:off x="1976148" y="1086721"/>
            <a:ext cx="7270566" cy="584775"/>
          </a:xfrm>
          <a:prstGeom prst="rect">
            <a:avLst/>
          </a:prstGeom>
          <a:noFill/>
        </p:spPr>
        <p:txBody>
          <a:bodyPr wrap="square" rtlCol="0">
            <a:spAutoFit/>
          </a:bodyPr>
          <a:lstStyle/>
          <a:p>
            <a:pPr>
              <a:defRPr/>
            </a:pPr>
            <a:r>
              <a:rPr lang="en-GB" altLang="en-US" sz="3200" b="1" dirty="0">
                <a:latin typeface="Fira Sans" panose="020B0803050000020004" pitchFamily="34" charset="0"/>
                <a:cs typeface="Arial" charset="0"/>
              </a:rPr>
              <a:t>What are Degree Apprenticeship?</a:t>
            </a:r>
          </a:p>
        </p:txBody>
      </p:sp>
    </p:spTree>
    <p:extLst>
      <p:ext uri="{BB962C8B-B14F-4D97-AF65-F5344CB8AC3E}">
        <p14:creationId xmlns:p14="http://schemas.microsoft.com/office/powerpoint/2010/main" val="345791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44097" y="624343"/>
            <a:ext cx="7064827" cy="646331"/>
          </a:xfrm>
          <a:prstGeom prst="rect">
            <a:avLst/>
          </a:prstGeom>
          <a:noFill/>
        </p:spPr>
        <p:txBody>
          <a:bodyPr wrap="square" rtlCol="0">
            <a:spAutoFit/>
          </a:bodyPr>
          <a:lstStyle/>
          <a:p>
            <a:pPr>
              <a:defRPr/>
            </a:pPr>
            <a:r>
              <a:rPr lang="en-GB" sz="3600" dirty="0">
                <a:solidFill>
                  <a:prstClr val="black"/>
                </a:solidFill>
                <a:latin typeface="Fira Sans" panose="020B0803050000020004" pitchFamily="34" charset="0"/>
                <a:ea typeface="+mj-ea"/>
                <a:cs typeface="+mj-cs"/>
              </a:rPr>
              <a:t>Finding an apprenticeship</a:t>
            </a:r>
            <a:endParaRPr lang="en-GB" sz="3600" b="1" u="sng" spc="300" dirty="0">
              <a:latin typeface="Fira Sans" panose="020B08030500000200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D607A2D2-FFE7-4A38-8A65-B22B2637CFF5}"/>
              </a:ext>
            </a:extLst>
          </p:cNvPr>
          <p:cNvSpPr/>
          <p:nvPr/>
        </p:nvSpPr>
        <p:spPr>
          <a:xfrm>
            <a:off x="1543792" y="1313126"/>
            <a:ext cx="9571511" cy="4795159"/>
          </a:xfrm>
          <a:prstGeom prst="rect">
            <a:avLst/>
          </a:prstGeom>
        </p:spPr>
        <p:txBody>
          <a:bodyPr wrap="square">
            <a:spAutoFit/>
          </a:bodyPr>
          <a:lstStyle/>
          <a:p>
            <a:pPr marL="342900" marR="0" lvl="0" indent="-342900" defTabSz="457200" eaLnBrk="0" fontAlgn="base" latinLnBrk="0" hangingPunct="0">
              <a:lnSpc>
                <a:spcPct val="100000"/>
              </a:lnSpc>
              <a:spcBef>
                <a:spcPct val="20000"/>
              </a:spcBef>
              <a:spcAft>
                <a:spcPct val="0"/>
              </a:spcAft>
              <a:buClrTx/>
              <a:buSzTx/>
              <a:buFont typeface="Arial" charset="0"/>
              <a:buChar char="•"/>
              <a:tabLst/>
              <a:defRPr/>
            </a:pPr>
            <a:r>
              <a:rPr kumimoji="0" lang="en-GB" sz="3200" b="0" i="0" u="none" strike="noStrike" kern="0" cap="none" spc="0" normalizeH="0" baseline="0" noProof="0" dirty="0">
                <a:ln>
                  <a:noFill/>
                </a:ln>
                <a:solidFill>
                  <a:prstClr val="black"/>
                </a:solidFill>
                <a:effectLst/>
                <a:uLnTx/>
                <a:uFillTx/>
                <a:latin typeface="Fira Sans" panose="020B0803050000020004" pitchFamily="34" charset="0"/>
                <a:hlinkClick r:id="rId4">
                  <a:extLst>
                    <a:ext uri="{A12FA001-AC4F-418D-AE19-62706E023703}">
                      <ahyp:hlinkClr xmlns:ahyp="http://schemas.microsoft.com/office/drawing/2018/hyperlinkcolor" val="tx"/>
                    </a:ext>
                  </a:extLst>
                </a:hlinkClick>
              </a:rPr>
              <a:t>www.gov.uk/apply-apprenticeship</a:t>
            </a:r>
            <a:r>
              <a:rPr kumimoji="0" lang="en-GB" sz="3200" b="0" i="0" u="none" strike="noStrike" kern="0" cap="none" spc="0" normalizeH="0" baseline="0" noProof="0" dirty="0">
                <a:ln>
                  <a:noFill/>
                </a:ln>
                <a:solidFill>
                  <a:prstClr val="black"/>
                </a:solidFill>
                <a:effectLst/>
                <a:uLnTx/>
                <a:uFillTx/>
                <a:latin typeface="Fira Sans" panose="020B0803050000020004" pitchFamily="34" charset="0"/>
              </a:rPr>
              <a:t> </a:t>
            </a:r>
          </a:p>
          <a:p>
            <a:pPr marL="742950" marR="0" lvl="1" indent="-285750" defTabSz="457200" eaLnBrk="0" fontAlgn="base" latinLnBrk="0" hangingPunct="0">
              <a:lnSpc>
                <a:spcPct val="100000"/>
              </a:lnSpc>
              <a:spcBef>
                <a:spcPct val="20000"/>
              </a:spcBef>
              <a:spcAft>
                <a:spcPct val="0"/>
              </a:spcAft>
              <a:buClrTx/>
              <a:buSzTx/>
              <a:buFont typeface="Arial" charset="0"/>
              <a:buChar char="–"/>
              <a:tabLst/>
              <a:defRPr/>
            </a:pPr>
            <a:r>
              <a:rPr kumimoji="0" lang="en-GB" sz="2800" b="0" i="0" u="none" strike="noStrike" kern="0" cap="none" spc="0" normalizeH="0" baseline="0" noProof="0" dirty="0">
                <a:ln>
                  <a:noFill/>
                </a:ln>
                <a:solidFill>
                  <a:prstClr val="black"/>
                </a:solidFill>
                <a:effectLst/>
                <a:uLnTx/>
                <a:uFillTx/>
                <a:latin typeface="Fira Sans" panose="020B0803050000020004" pitchFamily="34" charset="0"/>
              </a:rPr>
              <a:t>Create an account</a:t>
            </a:r>
          </a:p>
          <a:p>
            <a:pPr marL="742950" marR="0" lvl="1" indent="-285750" defTabSz="457200" eaLnBrk="0" fontAlgn="base" latinLnBrk="0" hangingPunct="0">
              <a:lnSpc>
                <a:spcPct val="100000"/>
              </a:lnSpc>
              <a:spcBef>
                <a:spcPct val="20000"/>
              </a:spcBef>
              <a:spcAft>
                <a:spcPct val="0"/>
              </a:spcAft>
              <a:buClrTx/>
              <a:buSzTx/>
              <a:buFont typeface="Arial" charset="0"/>
              <a:buChar char="–"/>
              <a:tabLst/>
              <a:defRPr/>
            </a:pPr>
            <a:r>
              <a:rPr kumimoji="0" lang="en-GB" sz="2800" b="0" i="0" u="none" strike="noStrike" kern="0" cap="none" spc="0" normalizeH="0" baseline="0" noProof="0" dirty="0">
                <a:ln>
                  <a:noFill/>
                </a:ln>
                <a:solidFill>
                  <a:prstClr val="black"/>
                </a:solidFill>
                <a:effectLst/>
                <a:uLnTx/>
                <a:uFillTx/>
                <a:latin typeface="Fira Sans" panose="020B0803050000020004" pitchFamily="34" charset="0"/>
              </a:rPr>
              <a:t>Search by key words and location</a:t>
            </a:r>
          </a:p>
          <a:p>
            <a:pPr marL="742950" marR="0" lvl="1" indent="-285750" defTabSz="457200" eaLnBrk="0" fontAlgn="base" latinLnBrk="0" hangingPunct="0">
              <a:lnSpc>
                <a:spcPct val="100000"/>
              </a:lnSpc>
              <a:spcBef>
                <a:spcPct val="20000"/>
              </a:spcBef>
              <a:spcAft>
                <a:spcPct val="0"/>
              </a:spcAft>
              <a:buClrTx/>
              <a:buSzTx/>
              <a:buFont typeface="Arial" charset="0"/>
              <a:buChar char="–"/>
              <a:tabLst/>
              <a:defRPr/>
            </a:pPr>
            <a:r>
              <a:rPr kumimoji="0" lang="en-GB" sz="2800" b="0" i="0" u="none" strike="noStrike" kern="0" cap="none" spc="0" normalizeH="0" baseline="0" noProof="0" dirty="0">
                <a:ln>
                  <a:noFill/>
                </a:ln>
                <a:solidFill>
                  <a:prstClr val="black"/>
                </a:solidFill>
                <a:effectLst/>
                <a:uLnTx/>
                <a:uFillTx/>
                <a:latin typeface="Fira Sans" panose="020B0803050000020004" pitchFamily="34" charset="0"/>
              </a:rPr>
              <a:t>Set opportunity alerts</a:t>
            </a:r>
          </a:p>
          <a:p>
            <a:pPr marL="0" marR="0" lvl="1" indent="0" defTabSz="45720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dirty="0">
              <a:ln>
                <a:noFill/>
              </a:ln>
              <a:solidFill>
                <a:prstClr val="black"/>
              </a:solidFill>
              <a:effectLst/>
              <a:uLnTx/>
              <a:uFillTx/>
              <a:latin typeface="Fira Sans" panose="020B0803050000020004" pitchFamily="34" charset="0"/>
            </a:endParaRPr>
          </a:p>
          <a:p>
            <a:pPr marL="342900" marR="0" lvl="0" indent="-342900" defTabSz="457200" eaLnBrk="0" fontAlgn="base" latinLnBrk="0" hangingPunct="0">
              <a:lnSpc>
                <a:spcPct val="100000"/>
              </a:lnSpc>
              <a:spcBef>
                <a:spcPct val="20000"/>
              </a:spcBef>
              <a:spcAft>
                <a:spcPct val="0"/>
              </a:spcAft>
              <a:buClrTx/>
              <a:buSzTx/>
              <a:buFont typeface="Arial" charset="0"/>
              <a:buChar char="•"/>
              <a:tabLst/>
              <a:defRPr/>
            </a:pPr>
            <a:r>
              <a:rPr kumimoji="0" lang="en-GB" sz="3200" b="0" i="0" u="none" strike="noStrike" kern="0" cap="none" spc="0" normalizeH="0" baseline="0" noProof="0" dirty="0">
                <a:ln>
                  <a:noFill/>
                </a:ln>
                <a:solidFill>
                  <a:prstClr val="black"/>
                </a:solidFill>
                <a:effectLst/>
                <a:uLnTx/>
                <a:uFillTx/>
                <a:latin typeface="Fira Sans" panose="020B0803050000020004" pitchFamily="34" charset="0"/>
                <a:hlinkClick r:id="rId5">
                  <a:extLst>
                    <a:ext uri="{A12FA001-AC4F-418D-AE19-62706E023703}">
                      <ahyp:hlinkClr xmlns:ahyp="http://schemas.microsoft.com/office/drawing/2018/hyperlinkcolor" val="tx"/>
                    </a:ext>
                  </a:extLst>
                </a:hlinkClick>
              </a:rPr>
              <a:t>www.notgoingtouni.co.uk</a:t>
            </a:r>
            <a:r>
              <a:rPr kumimoji="0" lang="en-GB" sz="3200" b="0" i="0" u="none" strike="noStrike" kern="0" cap="none" spc="0" normalizeH="0" baseline="0" noProof="0" dirty="0">
                <a:ln>
                  <a:noFill/>
                </a:ln>
                <a:solidFill>
                  <a:prstClr val="black"/>
                </a:solidFill>
                <a:effectLst/>
                <a:uLnTx/>
                <a:uFillTx/>
                <a:latin typeface="Fira Sans" panose="020B0803050000020004" pitchFamily="34" charset="0"/>
              </a:rPr>
              <a:t>  </a:t>
            </a:r>
          </a:p>
          <a:p>
            <a:pPr marL="742950" marR="0" lvl="1" indent="-285750" defTabSz="457200" eaLnBrk="0" fontAlgn="base" latinLnBrk="0" hangingPunct="0">
              <a:lnSpc>
                <a:spcPct val="100000"/>
              </a:lnSpc>
              <a:spcBef>
                <a:spcPct val="20000"/>
              </a:spcBef>
              <a:spcAft>
                <a:spcPct val="0"/>
              </a:spcAft>
              <a:buClrTx/>
              <a:buSzTx/>
              <a:buFont typeface="Arial" charset="0"/>
              <a:buChar char="–"/>
              <a:tabLst/>
              <a:defRPr/>
            </a:pPr>
            <a:r>
              <a:rPr kumimoji="0" lang="en-GB" sz="2800" b="0" i="0" u="none" strike="noStrike" kern="0" cap="none" spc="0" normalizeH="0" baseline="0" noProof="0" dirty="0">
                <a:ln>
                  <a:noFill/>
                </a:ln>
                <a:solidFill>
                  <a:prstClr val="black"/>
                </a:solidFill>
                <a:effectLst/>
                <a:uLnTx/>
                <a:uFillTx/>
                <a:latin typeface="Fira Sans" panose="020B0803050000020004" pitchFamily="34" charset="0"/>
              </a:rPr>
              <a:t>Similar to the above </a:t>
            </a:r>
          </a:p>
          <a:p>
            <a:pPr marL="742950" marR="0" lvl="1" indent="-285750" defTabSz="457200" eaLnBrk="0" fontAlgn="base" latinLnBrk="0" hangingPunct="0">
              <a:lnSpc>
                <a:spcPct val="100000"/>
              </a:lnSpc>
              <a:spcBef>
                <a:spcPct val="20000"/>
              </a:spcBef>
              <a:spcAft>
                <a:spcPct val="0"/>
              </a:spcAft>
              <a:buClrTx/>
              <a:buSzTx/>
              <a:buFont typeface="Arial" charset="0"/>
              <a:buChar char="–"/>
              <a:tabLst/>
              <a:defRPr/>
            </a:pPr>
            <a:r>
              <a:rPr kumimoji="0" lang="en-GB" sz="2800" b="0" i="0" u="none" strike="noStrike" kern="0" cap="none" spc="0" normalizeH="0" baseline="0" noProof="0" dirty="0">
                <a:ln>
                  <a:noFill/>
                </a:ln>
                <a:solidFill>
                  <a:prstClr val="black"/>
                </a:solidFill>
                <a:effectLst/>
                <a:uLnTx/>
                <a:uFillTx/>
                <a:latin typeface="Fira Sans" panose="020B0803050000020004" pitchFamily="34" charset="0"/>
              </a:rPr>
              <a:t>Linked to a range of business</a:t>
            </a:r>
          </a:p>
          <a:p>
            <a:pPr marL="742950" marR="0" lvl="1" indent="-285750" defTabSz="457200" eaLnBrk="0" fontAlgn="base" latinLnBrk="0" hangingPunct="0">
              <a:lnSpc>
                <a:spcPct val="100000"/>
              </a:lnSpc>
              <a:spcBef>
                <a:spcPct val="20000"/>
              </a:spcBef>
              <a:spcAft>
                <a:spcPct val="0"/>
              </a:spcAft>
              <a:buClrTx/>
              <a:buSzTx/>
              <a:buFont typeface="Arial" charset="0"/>
              <a:buChar char="–"/>
              <a:tabLst/>
              <a:defRPr/>
            </a:pPr>
            <a:r>
              <a:rPr kumimoji="0" lang="en-GB" sz="2800" b="0" i="0" u="none" strike="noStrike" kern="0" cap="none" spc="0" normalizeH="0" baseline="0" noProof="0" dirty="0">
                <a:ln>
                  <a:noFill/>
                </a:ln>
                <a:solidFill>
                  <a:prstClr val="black"/>
                </a:solidFill>
                <a:effectLst/>
                <a:uLnTx/>
                <a:uFillTx/>
                <a:latin typeface="Fira Sans" panose="020B0803050000020004" pitchFamily="34" charset="0"/>
              </a:rPr>
              <a:t>Provides information about range of options</a:t>
            </a:r>
          </a:p>
        </p:txBody>
      </p:sp>
    </p:spTree>
    <p:extLst>
      <p:ext uri="{BB962C8B-B14F-4D97-AF65-F5344CB8AC3E}">
        <p14:creationId xmlns:p14="http://schemas.microsoft.com/office/powerpoint/2010/main" val="252317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44097" y="624343"/>
            <a:ext cx="7064827" cy="646331"/>
          </a:xfrm>
          <a:prstGeom prst="rect">
            <a:avLst/>
          </a:prstGeom>
          <a:noFill/>
        </p:spPr>
        <p:txBody>
          <a:bodyPr wrap="square" rtlCol="0">
            <a:spAutoFit/>
          </a:bodyPr>
          <a:lstStyle/>
          <a:p>
            <a:pPr>
              <a:defRPr/>
            </a:pPr>
            <a:r>
              <a:rPr lang="en-GB" sz="3600" dirty="0">
                <a:solidFill>
                  <a:prstClr val="black"/>
                </a:solidFill>
                <a:latin typeface="Fira Sans" panose="020B0803050000020004" pitchFamily="34" charset="0"/>
                <a:ea typeface="+mj-ea"/>
                <a:cs typeface="+mj-cs"/>
              </a:rPr>
              <a:t>Finding an apprenticeship</a:t>
            </a:r>
            <a:endParaRPr lang="en-GB" sz="3600" b="1" u="sng" spc="300" dirty="0">
              <a:latin typeface="Fira Sans" panose="020B08030500000200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D607A2D2-FFE7-4A38-8A65-B22B2637CFF5}"/>
              </a:ext>
            </a:extLst>
          </p:cNvPr>
          <p:cNvSpPr/>
          <p:nvPr/>
        </p:nvSpPr>
        <p:spPr>
          <a:xfrm>
            <a:off x="1246910" y="1313126"/>
            <a:ext cx="10640290" cy="5349157"/>
          </a:xfrm>
          <a:prstGeom prst="rect">
            <a:avLst/>
          </a:prstGeom>
        </p:spPr>
        <p:txBody>
          <a:bodyPr wrap="square">
            <a:spAutoFit/>
          </a:bodyPr>
          <a:lstStyle/>
          <a:p>
            <a:pPr>
              <a:defRPr/>
            </a:pPr>
            <a:r>
              <a:rPr lang="en-GB" sz="2800" dirty="0">
                <a:latin typeface="Fira Sans" panose="020B0803050000020004" pitchFamily="34" charset="0"/>
                <a:hlinkClick r:id="rId4"/>
              </a:rPr>
              <a:t>www.nationalcareersservice.direct.gov.uk</a:t>
            </a:r>
            <a:r>
              <a:rPr lang="en-GB" sz="2800" dirty="0">
                <a:latin typeface="Fira Sans" panose="020B0803050000020004" pitchFamily="34" charset="0"/>
              </a:rPr>
              <a:t>  </a:t>
            </a:r>
          </a:p>
          <a:p>
            <a:pPr lvl="1">
              <a:defRPr/>
            </a:pPr>
            <a:r>
              <a:rPr lang="en-GB" sz="2800" dirty="0">
                <a:latin typeface="Fira Sans" panose="020B0803050000020004" pitchFamily="34" charset="0"/>
              </a:rPr>
              <a:t>Provides information about a range of careers</a:t>
            </a:r>
          </a:p>
          <a:p>
            <a:pPr lvl="1">
              <a:defRPr/>
            </a:pPr>
            <a:r>
              <a:rPr lang="en-GB" sz="2800" dirty="0">
                <a:latin typeface="Fira Sans" panose="020B0803050000020004" pitchFamily="34" charset="0"/>
              </a:rPr>
              <a:t>Job search facility</a:t>
            </a:r>
          </a:p>
          <a:p>
            <a:pPr lvl="1">
              <a:defRPr/>
            </a:pPr>
            <a:r>
              <a:rPr lang="en-GB" sz="2800" dirty="0">
                <a:latin typeface="Fira Sans" panose="020B0803050000020004" pitchFamily="34" charset="0"/>
              </a:rPr>
              <a:t>Offers help on CV writing and interview skills</a:t>
            </a:r>
          </a:p>
          <a:p>
            <a:pPr>
              <a:defRPr/>
            </a:pPr>
            <a:endParaRPr lang="en-GB" sz="2800" dirty="0">
              <a:latin typeface="Fira Sans" panose="020B0803050000020004" pitchFamily="34" charset="0"/>
            </a:endParaRPr>
          </a:p>
          <a:p>
            <a:pPr>
              <a:defRPr/>
            </a:pPr>
            <a:r>
              <a:rPr lang="en-GB" sz="2800" dirty="0">
                <a:latin typeface="Fira Sans" panose="020B0803050000020004" pitchFamily="34" charset="0"/>
                <a:hlinkClick r:id="rId5"/>
              </a:rPr>
              <a:t>www.amazingapprenticeships.com</a:t>
            </a:r>
            <a:endParaRPr lang="en-GB" sz="2800" dirty="0">
              <a:latin typeface="Fira Sans" panose="020B0803050000020004" pitchFamily="34" charset="0"/>
            </a:endParaRPr>
          </a:p>
          <a:p>
            <a:pPr>
              <a:defRPr/>
            </a:pPr>
            <a:endParaRPr lang="en-GB" sz="2800" dirty="0">
              <a:latin typeface="Fira Sans" panose="020B0803050000020004" pitchFamily="34" charset="0"/>
            </a:endParaRPr>
          </a:p>
          <a:p>
            <a:pPr>
              <a:defRPr/>
            </a:pPr>
            <a:r>
              <a:rPr lang="en-GB" sz="2800" dirty="0">
                <a:latin typeface="Fira Sans" panose="020B0803050000020004" pitchFamily="34" charset="0"/>
                <a:hlinkClick r:id="rId6"/>
              </a:rPr>
              <a:t>www.getingofar.gov.uk</a:t>
            </a:r>
            <a:r>
              <a:rPr lang="en-GB" sz="2800" dirty="0">
                <a:latin typeface="Fira Sans" panose="020B0803050000020004" pitchFamily="34" charset="0"/>
              </a:rPr>
              <a:t>  </a:t>
            </a:r>
          </a:p>
          <a:p>
            <a:pPr lvl="1">
              <a:buFont typeface="Arial" charset="0"/>
              <a:buChar char="–"/>
              <a:defRPr/>
            </a:pPr>
            <a:r>
              <a:rPr lang="en-GB" sz="2800" dirty="0">
                <a:latin typeface="Fira Sans" panose="020B0803050000020004" pitchFamily="34" charset="0"/>
              </a:rPr>
              <a:t>Both provide lots of information about apprenticeships</a:t>
            </a:r>
          </a:p>
          <a:p>
            <a:pPr lvl="1">
              <a:buFont typeface="Arial" charset="0"/>
              <a:buChar char="–"/>
              <a:defRPr/>
            </a:pPr>
            <a:r>
              <a:rPr lang="en-GB" sz="2800" dirty="0">
                <a:latin typeface="Fira Sans" panose="020B0803050000020004" pitchFamily="34" charset="0"/>
              </a:rPr>
              <a:t>Student, teacher, employer sections</a:t>
            </a:r>
          </a:p>
          <a:p>
            <a:pPr lvl="1">
              <a:buFont typeface="Arial" charset="0"/>
              <a:buChar char="–"/>
              <a:defRPr/>
            </a:pPr>
            <a:r>
              <a:rPr lang="en-GB" sz="2800" dirty="0">
                <a:latin typeface="Fira Sans" panose="020B0803050000020004" pitchFamily="34" charset="0"/>
              </a:rPr>
              <a:t>Useful video clips</a:t>
            </a:r>
          </a:p>
          <a:p>
            <a:pPr marL="342900" marR="0" lvl="0" indent="-342900" defTabSz="457200" eaLnBrk="0" fontAlgn="base" latinLnBrk="0" hangingPunct="0">
              <a:lnSpc>
                <a:spcPct val="100000"/>
              </a:lnSpc>
              <a:spcBef>
                <a:spcPct val="20000"/>
              </a:spcBef>
              <a:spcAft>
                <a:spcPct val="0"/>
              </a:spcAft>
              <a:buClrTx/>
              <a:buSzTx/>
              <a:buFont typeface="Arial" charset="0"/>
              <a:buChar char="•"/>
              <a:tabLst/>
              <a:defRPr/>
            </a:pPr>
            <a:endParaRPr kumimoji="0" lang="en-GB" sz="2800" b="0" i="0" u="none" strike="noStrike" kern="0" cap="none" spc="0" normalizeH="0" baseline="0" noProof="0" dirty="0">
              <a:ln>
                <a:noFill/>
              </a:ln>
              <a:solidFill>
                <a:prstClr val="black"/>
              </a:solidFill>
              <a:effectLst/>
              <a:uLnTx/>
              <a:uFillTx/>
              <a:latin typeface="Fira Sans" panose="020B0803050000020004" pitchFamily="34" charset="0"/>
            </a:endParaRPr>
          </a:p>
        </p:txBody>
      </p:sp>
    </p:spTree>
    <p:extLst>
      <p:ext uri="{BB962C8B-B14F-4D97-AF65-F5344CB8AC3E}">
        <p14:creationId xmlns:p14="http://schemas.microsoft.com/office/powerpoint/2010/main" val="864005419"/>
      </p:ext>
    </p:extLst>
  </p:cSld>
  <p:clrMapOvr>
    <a:masterClrMapping/>
  </p:clrMapOvr>
</p:sld>
</file>

<file path=ppt/theme/theme1.xml><?xml version="1.0" encoding="utf-8"?>
<a:theme xmlns:a="http://schemas.openxmlformats.org/drawingml/2006/main" name="1_Office Theme">
  <a:themeElements>
    <a:clrScheme name="STAC Theme">
      <a:dk1>
        <a:sysClr val="windowText" lastClr="000000"/>
      </a:dk1>
      <a:lt1>
        <a:sysClr val="window" lastClr="FFFFFF"/>
      </a:lt1>
      <a:dk2>
        <a:srgbClr val="6C0420"/>
      </a:dk2>
      <a:lt2>
        <a:srgbClr val="839AA7"/>
      </a:lt2>
      <a:accent1>
        <a:srgbClr val="4D606B"/>
      </a:accent1>
      <a:accent2>
        <a:srgbClr val="F3B442"/>
      </a:accent2>
      <a:accent3>
        <a:srgbClr val="C80031"/>
      </a:accent3>
      <a:accent4>
        <a:srgbClr val="728C9C"/>
      </a:accent4>
      <a:accent5>
        <a:srgbClr val="AAC8DA"/>
      </a:accent5>
      <a:accent6>
        <a:srgbClr val="E1783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662</Words>
  <Application>Microsoft Office PowerPoint</Application>
  <PresentationFormat>Widescreen</PresentationFormat>
  <Paragraphs>137</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Calibri Light</vt:lpstr>
      <vt:lpstr>Century Gothic</vt:lpstr>
      <vt:lpstr>Fira Sans</vt:lpstr>
      <vt:lpstr>Lucida Sans</vt:lpstr>
      <vt:lpstr>Tahoma</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C. Rodin</dc:creator>
  <cp:lastModifiedBy>Mr A. Todd</cp:lastModifiedBy>
  <cp:revision>9</cp:revision>
  <dcterms:created xsi:type="dcterms:W3CDTF">2020-09-15T15:22:23Z</dcterms:created>
  <dcterms:modified xsi:type="dcterms:W3CDTF">2020-09-23T16:32:11Z</dcterms:modified>
</cp:coreProperties>
</file>